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58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52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11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8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39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40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51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63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427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55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18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F99568-C987-4419-BD10-55AA0D89B611}" type="datetimeFigureOut">
              <a:rPr lang="en-CA" smtClean="0"/>
              <a:t>2014-04-08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C410C02-8661-4319-AC51-1E2B7C91C488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61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Economy and Society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April 9</a:t>
            </a:r>
            <a:r>
              <a:rPr lang="en-CA" baseline="30000" dirty="0"/>
              <a:t> </a:t>
            </a:r>
            <a:r>
              <a:rPr lang="en-CA" baseline="30000" dirty="0" smtClean="0"/>
              <a:t>–</a:t>
            </a:r>
            <a:r>
              <a:rPr lang="en-CA" dirty="0" smtClean="0"/>
              <a:t> Review For Final Exam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660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will be on the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800" dirty="0" smtClean="0"/>
              <a:t>Readings and Documentaries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Immanuel </a:t>
            </a:r>
            <a:r>
              <a:rPr lang="en-CA" sz="1200" dirty="0" err="1"/>
              <a:t>Wallerstein</a:t>
            </a:r>
            <a:r>
              <a:rPr lang="en-CA" sz="1200" dirty="0"/>
              <a:t> “Chapters 2 &amp; 5”, World-Systems Analysis. (2007) pp. 23 – 41 &amp; 76 - 90.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1200" dirty="0" smtClean="0"/>
              <a:t>Karl </a:t>
            </a:r>
            <a:r>
              <a:rPr lang="fr-CA" sz="1200" dirty="0"/>
              <a:t>Marx. “Part 2”, Capital Volume 1 (1954) pp. 146 - 176</a:t>
            </a:r>
            <a:endParaRPr lang="en-CA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Power Point on “</a:t>
            </a:r>
            <a:r>
              <a:rPr lang="en-CA" sz="1200" dirty="0"/>
              <a:t>Capital Volume 1, Part 1, Commodities and Money”. 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Murray </a:t>
            </a:r>
            <a:r>
              <a:rPr lang="en-CA" sz="1200" dirty="0" err="1"/>
              <a:t>Bookchin</a:t>
            </a:r>
            <a:r>
              <a:rPr lang="en-CA" sz="1200" dirty="0"/>
              <a:t>. “Chapters 1” Social Ecology and Communalism (2007) pp. 19 – 52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  <a:endParaRPr lang="en-CA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J. K. Gibson-Graham, . Post-Capitalist Politics (2006)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Chapter </a:t>
            </a:r>
            <a:r>
              <a:rPr lang="en-CA" sz="1200" dirty="0"/>
              <a:t>3 – Constructing a Language of Economic </a:t>
            </a:r>
            <a:r>
              <a:rPr lang="en-CA" sz="1200" dirty="0" smtClean="0"/>
              <a:t>Diversity</a:t>
            </a:r>
            <a:r>
              <a:rPr lang="en-CA" sz="1200" dirty="0"/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Chapter 7 – Building Community </a:t>
            </a:r>
            <a:r>
              <a:rPr lang="en-CA" sz="1200" dirty="0" smtClean="0"/>
              <a:t>Economics</a:t>
            </a:r>
            <a:endParaRPr lang="en-CA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Ash </a:t>
            </a:r>
            <a:r>
              <a:rPr lang="en-CA" sz="1200" dirty="0"/>
              <a:t>Amin. “Chapter 2”, Social Economy (2009) pp. 22 - 33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 </a:t>
            </a:r>
            <a:endParaRPr lang="en-CA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Documentary </a:t>
            </a:r>
            <a:r>
              <a:rPr lang="en-CA" sz="1200" dirty="0"/>
              <a:t>– The Corporation (2003</a:t>
            </a:r>
            <a:r>
              <a:rPr lang="en-CA" sz="1200" dirty="0" smtClean="0"/>
              <a:t>):</a:t>
            </a:r>
          </a:p>
          <a:p>
            <a:r>
              <a:rPr lang="en-CA" sz="1200" dirty="0"/>
              <a:t>Documentary – The Century of Self (2002) Adam Curtis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Power Point on Satoshi </a:t>
            </a:r>
            <a:r>
              <a:rPr lang="en-CA" sz="1200" dirty="0"/>
              <a:t>Ikeda. “Imperial Subjects, National Citizenship, and Corporate Subjects: Cycles of Political Participation/Exclusion in the Modern World-System” Citizenship Studies, Vol. 8, No. 4, (2004), pp. 333 – 347.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/>
              <a:t>Power Point on Advertising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CA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1200" dirty="0"/>
              <a:t>Philip B. Smith &amp; Manfred Max-</a:t>
            </a:r>
            <a:r>
              <a:rPr lang="en-CA" sz="1200" dirty="0" err="1"/>
              <a:t>Neef</a:t>
            </a:r>
            <a:r>
              <a:rPr lang="en-CA" sz="1200" dirty="0"/>
              <a:t> (2012) “Economics Unmasked: From power and greed to compassion and the common good” pp. 139 – </a:t>
            </a:r>
            <a:r>
              <a:rPr lang="en-CA" sz="1200" dirty="0" smtClean="0"/>
              <a:t>154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02354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Structure of the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exam is scheduled to take place Monday, April 28</a:t>
            </a:r>
            <a:r>
              <a:rPr lang="en-CA" baseline="30000" dirty="0" smtClean="0"/>
              <a:t>th</a:t>
            </a:r>
            <a:r>
              <a:rPr lang="en-CA" dirty="0" smtClean="0"/>
              <a:t> from 9am 12pm. </a:t>
            </a:r>
          </a:p>
          <a:p>
            <a:endParaRPr lang="en-CA" dirty="0"/>
          </a:p>
          <a:p>
            <a:r>
              <a:rPr lang="en-CA" dirty="0" smtClean="0"/>
              <a:t>It is up to you to verify if the exam time and/or date has changed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162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Format of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Answer 10 of 11 short answer questions = 5 minutes each</a:t>
            </a:r>
          </a:p>
          <a:p>
            <a:endParaRPr lang="en-CA" dirty="0"/>
          </a:p>
          <a:p>
            <a:r>
              <a:rPr lang="en-CA" dirty="0" smtClean="0"/>
              <a:t>Answer 8 of 9 Essay Questions = 15 minutes each</a:t>
            </a:r>
          </a:p>
          <a:p>
            <a:endParaRPr lang="en-CA" dirty="0" smtClean="0"/>
          </a:p>
          <a:p>
            <a:r>
              <a:rPr lang="en-CA" dirty="0" smtClean="0"/>
              <a:t>Total = 2 hours and 50 min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33449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</TotalTime>
  <Words>108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Economy and Society</vt:lpstr>
      <vt:lpstr>What will be on the Exam</vt:lpstr>
      <vt:lpstr>Structure of the Exam</vt:lpstr>
      <vt:lpstr>Format of Exam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Economy and Society</dc:title>
  <dc:creator>Erik Chevrier</dc:creator>
  <cp:lastModifiedBy>Erik Chevrier</cp:lastModifiedBy>
  <cp:revision>7</cp:revision>
  <dcterms:created xsi:type="dcterms:W3CDTF">2014-04-09T02:31:44Z</dcterms:created>
  <dcterms:modified xsi:type="dcterms:W3CDTF">2014-04-09T04:00:23Z</dcterms:modified>
</cp:coreProperties>
</file>