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4" r:id="rId3"/>
    <p:sldId id="263" r:id="rId4"/>
    <p:sldId id="269" r:id="rId5"/>
    <p:sldId id="257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DpoavYXMK4&amp;feature=related" TargetMode="External"/><Relationship Id="rId2" Type="http://schemas.openxmlformats.org/officeDocument/2006/relationships/hyperlink" Target="http://www.youtube.com/watch?v=hibyAJOSW8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Fundamentals of Sensation and Perception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Group </a:t>
            </a:r>
            <a:r>
              <a:rPr lang="en-CA" dirty="0"/>
              <a:t>project</a:t>
            </a:r>
          </a:p>
          <a:p>
            <a:r>
              <a:rPr lang="en-CA" dirty="0" smtClean="0"/>
              <a:t>Erik Chevrier</a:t>
            </a:r>
          </a:p>
          <a:p>
            <a:r>
              <a:rPr lang="en-CA" dirty="0" smtClean="0"/>
              <a:t>September 28</a:t>
            </a:r>
            <a:r>
              <a:rPr lang="en-CA" baseline="30000" dirty="0" smtClean="0"/>
              <a:t>th</a:t>
            </a:r>
            <a:r>
              <a:rPr lang="en-CA" dirty="0" smtClean="0"/>
              <a:t>, 2015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740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Attention and Magic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30" y="18930"/>
            <a:ext cx="4752442" cy="6839070"/>
          </a:xfrm>
        </p:spPr>
      </p:pic>
    </p:spTree>
    <p:extLst>
      <p:ext uri="{BB962C8B-B14F-4D97-AF65-F5344CB8AC3E}">
        <p14:creationId xmlns:p14="http://schemas.microsoft.com/office/powerpoint/2010/main" val="178965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Perception of the World Via Media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38948"/>
            <a:ext cx="4022725" cy="4022725"/>
          </a:xfrm>
        </p:spPr>
      </p:pic>
    </p:spTree>
    <p:extLst>
      <p:ext uri="{BB962C8B-B14F-4D97-AF65-F5344CB8AC3E}">
        <p14:creationId xmlns:p14="http://schemas.microsoft.com/office/powerpoint/2010/main" val="347855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Advertising </a:t>
            </a:r>
            <a:r>
              <a:rPr lang="en-CA" dirty="0" smtClean="0"/>
              <a:t>and Attention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4400" dirty="0">
                <a:solidFill>
                  <a:srgbClr val="000000"/>
                </a:solidFill>
              </a:rPr>
              <a:t>Compare and contrast ads</a:t>
            </a:r>
            <a:r>
              <a:rPr lang="en-US" altLang="en-US" sz="4400" dirty="0" smtClean="0">
                <a:solidFill>
                  <a:srgbClr val="000000"/>
                </a:solidFill>
              </a:rPr>
              <a:t>!</a:t>
            </a: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z="44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4000" dirty="0">
                <a:solidFill>
                  <a:srgbClr val="000000"/>
                </a:solidFill>
              </a:rPr>
              <a:t>Dove Evolution</a:t>
            </a: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dirty="0">
                <a:solidFill>
                  <a:srgbClr val="CCCCFF"/>
                </a:solidFill>
                <a:hlinkClick r:id="rId2"/>
              </a:rPr>
              <a:t>http://www.youtube.com/watch?v=hibyAJOSW8U</a:t>
            </a: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z="24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4000" dirty="0">
                <a:solidFill>
                  <a:srgbClr val="000000"/>
                </a:solidFill>
              </a:rPr>
              <a:t>Axe Body Spray</a:t>
            </a: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dirty="0">
                <a:solidFill>
                  <a:srgbClr val="CCCCFF"/>
                </a:solidFill>
                <a:hlinkClick r:id="rId3"/>
              </a:rPr>
              <a:t>http://www.youtube.com/watch?v=7DpoavYXMK4&amp;feature=related</a:t>
            </a: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dirty="0">
              <a:solidFill>
                <a:srgbClr val="000000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913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2209"/>
            <a:ext cx="10058400" cy="1450757"/>
          </a:xfrm>
        </p:spPr>
        <p:txBody>
          <a:bodyPr/>
          <a:lstStyle/>
          <a:p>
            <a:r>
              <a:rPr lang="en-CA" dirty="0" smtClean="0"/>
              <a:t>From Now Until The Midterm Exam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September </a:t>
            </a:r>
            <a:r>
              <a:rPr lang="en-US" dirty="0" smtClean="0"/>
              <a:t>28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	</a:t>
            </a:r>
            <a:r>
              <a:rPr lang="en-US" dirty="0" smtClean="0"/>
              <a:t>Group Project</a:t>
            </a:r>
            <a:br>
              <a:rPr lang="en-US" dirty="0" smtClean="0"/>
            </a:br>
            <a:r>
              <a:rPr lang="en-US" dirty="0" smtClean="0"/>
              <a:t>September 30</a:t>
            </a:r>
            <a:r>
              <a:rPr lang="en-US" baseline="30000" dirty="0" smtClean="0"/>
              <a:t>th	</a:t>
            </a:r>
            <a:r>
              <a:rPr lang="en-US" dirty="0"/>
              <a:t>Sound and the Ears	</a:t>
            </a:r>
            <a:r>
              <a:rPr lang="en-US" dirty="0" smtClean="0"/>
              <a:t>		Chapter 9</a:t>
            </a:r>
            <a:endParaRPr lang="en-US" dirty="0"/>
          </a:p>
          <a:p>
            <a:r>
              <a:rPr lang="en-US" dirty="0" smtClean="0"/>
              <a:t>October 5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	Sound </a:t>
            </a:r>
            <a:r>
              <a:rPr lang="en-US" dirty="0"/>
              <a:t>and the Ears	</a:t>
            </a:r>
            <a:r>
              <a:rPr lang="en-US" dirty="0" smtClean="0"/>
              <a:t>		Chapter 9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October 7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	The </a:t>
            </a:r>
            <a:r>
              <a:rPr lang="en-US" dirty="0"/>
              <a:t>Auditory Brain	</a:t>
            </a:r>
            <a:r>
              <a:rPr lang="en-US" dirty="0" smtClean="0"/>
              <a:t>		Chapter </a:t>
            </a:r>
            <a:r>
              <a:rPr lang="en-US" dirty="0"/>
              <a:t>10</a:t>
            </a:r>
          </a:p>
          <a:p>
            <a:r>
              <a:rPr lang="en-US" dirty="0" smtClean="0"/>
              <a:t>October 14</a:t>
            </a:r>
            <a:r>
              <a:rPr lang="en-US" dirty="0"/>
              <a:t> </a:t>
            </a:r>
            <a:r>
              <a:rPr lang="en-US" dirty="0" smtClean="0"/>
              <a:t>	The </a:t>
            </a:r>
            <a:r>
              <a:rPr lang="en-US" dirty="0"/>
              <a:t>Auditory Brain	</a:t>
            </a:r>
            <a:r>
              <a:rPr lang="en-US" dirty="0" smtClean="0"/>
              <a:t>		Chapter </a:t>
            </a:r>
            <a:r>
              <a:rPr lang="en-US" dirty="0"/>
              <a:t>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October 19</a:t>
            </a:r>
            <a:r>
              <a:rPr lang="en-US" dirty="0"/>
              <a:t> </a:t>
            </a:r>
            <a:r>
              <a:rPr lang="en-US" dirty="0" smtClean="0"/>
              <a:t>	Group Project – Readings Discussion</a:t>
            </a:r>
          </a:p>
          <a:p>
            <a:r>
              <a:rPr lang="en-US" b="1" dirty="0" smtClean="0"/>
              <a:t>October 21	Midterm Exam</a:t>
            </a:r>
          </a:p>
          <a:p>
            <a:r>
              <a:rPr lang="en-US" b="1" dirty="0" smtClean="0"/>
              <a:t>The Midterm will cover:</a:t>
            </a:r>
          </a:p>
          <a:p>
            <a:pPr lvl="1"/>
            <a:r>
              <a:rPr lang="en-US" b="1" dirty="0" smtClean="0"/>
              <a:t>Chapters 1, 8, 9, and 10 </a:t>
            </a:r>
          </a:p>
          <a:p>
            <a:pPr lvl="1"/>
            <a:r>
              <a:rPr lang="en-US" b="1" dirty="0" smtClean="0"/>
              <a:t>Anything else covered in class</a:t>
            </a:r>
          </a:p>
          <a:p>
            <a:pPr lvl="1"/>
            <a:r>
              <a:rPr lang="en-US" b="1" dirty="0" smtClean="0"/>
              <a:t>PowerPoint Slides</a:t>
            </a:r>
            <a:r>
              <a:rPr lang="en-US" dirty="0" smtClean="0"/>
              <a:t>	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4777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Group Project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1 – </a:t>
            </a:r>
            <a:r>
              <a:rPr lang="en-CA" dirty="0"/>
              <a:t>Pick a topic from the text book (today)</a:t>
            </a:r>
          </a:p>
          <a:p>
            <a:pPr lvl="1"/>
            <a:r>
              <a:rPr lang="en-CA" dirty="0" smtClean="0"/>
              <a:t>We will make 10 groups of 6 people based on the topic that interests you</a:t>
            </a:r>
          </a:p>
          <a:p>
            <a:r>
              <a:rPr lang="en-CA" dirty="0" smtClean="0"/>
              <a:t>2 </a:t>
            </a:r>
            <a:r>
              <a:rPr lang="en-CA" dirty="0"/>
              <a:t>– </a:t>
            </a:r>
            <a:r>
              <a:rPr lang="en-CA" dirty="0" smtClean="0"/>
              <a:t>You will perform a literature search based on the topic you chose</a:t>
            </a:r>
            <a:endParaRPr lang="en-CA" dirty="0"/>
          </a:p>
          <a:p>
            <a:pPr lvl="1"/>
            <a:r>
              <a:rPr lang="en-CA" dirty="0" smtClean="0"/>
              <a:t>Each member of the group will perform a literature search on the topic</a:t>
            </a:r>
          </a:p>
          <a:p>
            <a:pPr lvl="1"/>
            <a:r>
              <a:rPr lang="en-CA" dirty="0"/>
              <a:t>Each member </a:t>
            </a:r>
            <a:r>
              <a:rPr lang="en-CA" dirty="0" smtClean="0"/>
              <a:t>will write a list of articles that they found</a:t>
            </a:r>
          </a:p>
          <a:p>
            <a:pPr lvl="1"/>
            <a:r>
              <a:rPr lang="en-CA" dirty="0" smtClean="0"/>
              <a:t>Each member will chose 3 articles from the list, and read them before October 19</a:t>
            </a:r>
            <a:r>
              <a:rPr lang="en-CA" baseline="30000" dirty="0" smtClean="0"/>
              <a:t>th</a:t>
            </a:r>
            <a:endParaRPr lang="en-CA" dirty="0" smtClean="0"/>
          </a:p>
          <a:p>
            <a:r>
              <a:rPr lang="en-CA" dirty="0" smtClean="0"/>
              <a:t>3 </a:t>
            </a:r>
            <a:r>
              <a:rPr lang="en-CA" dirty="0"/>
              <a:t>– </a:t>
            </a:r>
            <a:r>
              <a:rPr lang="en-CA" dirty="0" smtClean="0"/>
              <a:t>On October 19</a:t>
            </a:r>
            <a:r>
              <a:rPr lang="en-CA" baseline="30000" dirty="0" smtClean="0"/>
              <a:t>th</a:t>
            </a:r>
            <a:r>
              <a:rPr lang="en-CA" dirty="0" smtClean="0"/>
              <a:t>, the groups will discuss the readings</a:t>
            </a:r>
          </a:p>
          <a:p>
            <a:pPr lvl="1"/>
            <a:r>
              <a:rPr lang="en-CA" dirty="0" smtClean="0"/>
              <a:t>The group will discuss the articles they read with other group members </a:t>
            </a:r>
          </a:p>
          <a:p>
            <a:pPr lvl="1"/>
            <a:r>
              <a:rPr lang="en-CA" dirty="0" smtClean="0"/>
              <a:t>The group will revise/refine the reading list</a:t>
            </a:r>
          </a:p>
          <a:p>
            <a:pPr lvl="1"/>
            <a:r>
              <a:rPr lang="en-CA" dirty="0" smtClean="0"/>
              <a:t>The group will pick about 10 – 20 sources for the final project</a:t>
            </a:r>
          </a:p>
        </p:txBody>
      </p:sp>
    </p:spTree>
    <p:extLst>
      <p:ext uri="{BB962C8B-B14F-4D97-AF65-F5344CB8AC3E}">
        <p14:creationId xmlns:p14="http://schemas.microsoft.com/office/powerpoint/2010/main" val="2900600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Group Project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4 </a:t>
            </a:r>
            <a:r>
              <a:rPr lang="en-CA" dirty="0"/>
              <a:t>– </a:t>
            </a:r>
            <a:r>
              <a:rPr lang="en-CA" dirty="0" smtClean="0"/>
              <a:t>Reading for final project</a:t>
            </a:r>
            <a:endParaRPr lang="en-CA" dirty="0"/>
          </a:p>
          <a:p>
            <a:pPr lvl="1"/>
            <a:r>
              <a:rPr lang="en-CA" dirty="0" smtClean="0"/>
              <a:t>Each member of the group will read the articles from the revised list</a:t>
            </a:r>
          </a:p>
          <a:p>
            <a:r>
              <a:rPr lang="en-CA" dirty="0" smtClean="0"/>
              <a:t>5 </a:t>
            </a:r>
            <a:r>
              <a:rPr lang="en-CA" dirty="0"/>
              <a:t>– </a:t>
            </a:r>
            <a:r>
              <a:rPr lang="en-CA" dirty="0" smtClean="0"/>
              <a:t>Reading Discussion 2 – Date to be announced</a:t>
            </a:r>
            <a:endParaRPr lang="en-CA" dirty="0"/>
          </a:p>
          <a:p>
            <a:pPr lvl="1"/>
            <a:r>
              <a:rPr lang="en-CA" dirty="0" smtClean="0"/>
              <a:t>Each group will meet and discuss the full set of readings </a:t>
            </a:r>
          </a:p>
          <a:p>
            <a:r>
              <a:rPr lang="en-CA" dirty="0"/>
              <a:t>6</a:t>
            </a:r>
            <a:r>
              <a:rPr lang="en-CA" dirty="0" smtClean="0"/>
              <a:t> </a:t>
            </a:r>
            <a:r>
              <a:rPr lang="en-CA" dirty="0"/>
              <a:t>– </a:t>
            </a:r>
            <a:r>
              <a:rPr lang="en-CA" dirty="0" smtClean="0"/>
              <a:t>Groups will divide into two subsections – Presentation or Paper</a:t>
            </a:r>
            <a:endParaRPr lang="en-CA" dirty="0"/>
          </a:p>
          <a:p>
            <a:pPr lvl="1"/>
            <a:r>
              <a:rPr lang="en-CA" dirty="0" smtClean="0"/>
              <a:t>Group members in charge of the presentation will prepare a 20 minute presentation on the topic</a:t>
            </a:r>
          </a:p>
          <a:p>
            <a:pPr lvl="1"/>
            <a:r>
              <a:rPr lang="en-CA" dirty="0" smtClean="0"/>
              <a:t>Group members in charge of the final paper will be in charge of the final paper</a:t>
            </a:r>
          </a:p>
          <a:p>
            <a:pPr lvl="1"/>
            <a:r>
              <a:rPr lang="en-CA" dirty="0" smtClean="0"/>
              <a:t>Everyone is in charge of editing the other subgroup’s material</a:t>
            </a:r>
          </a:p>
          <a:p>
            <a:r>
              <a:rPr lang="en-CA" dirty="0"/>
              <a:t>7</a:t>
            </a:r>
            <a:r>
              <a:rPr lang="en-CA" dirty="0" smtClean="0"/>
              <a:t> </a:t>
            </a:r>
            <a:r>
              <a:rPr lang="en-CA" dirty="0"/>
              <a:t>– </a:t>
            </a:r>
            <a:r>
              <a:rPr lang="en-CA" dirty="0" smtClean="0"/>
              <a:t>Presentation/submit final paper – December 10</a:t>
            </a:r>
            <a:r>
              <a:rPr lang="en-CA" baseline="30000" dirty="0" smtClean="0"/>
              <a:t>th</a:t>
            </a:r>
            <a:endParaRPr lang="en-CA" dirty="0" smtClean="0"/>
          </a:p>
          <a:p>
            <a:pPr lvl="1"/>
            <a:r>
              <a:rPr lang="en-CA" dirty="0" smtClean="0"/>
              <a:t>Each of the presentation subgroup will present on  the day set aside for the presentation</a:t>
            </a:r>
          </a:p>
          <a:p>
            <a:pPr lvl="1"/>
            <a:r>
              <a:rPr lang="en-CA" dirty="0" smtClean="0"/>
              <a:t>Final paper will be due on the last day of class – December 8</a:t>
            </a:r>
            <a:r>
              <a:rPr lang="en-CA" baseline="30000" dirty="0" smtClean="0"/>
              <a:t>th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1486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Grade Breakdown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Final Project = 10 %</a:t>
            </a:r>
          </a:p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Preliminary assessment 			= 2</a:t>
            </a:r>
            <a:br>
              <a:rPr lang="en-CA" dirty="0" smtClean="0"/>
            </a:br>
            <a:r>
              <a:rPr lang="en-CA" dirty="0" smtClean="0"/>
              <a:t>Final Paper or presentation 		= 8</a:t>
            </a:r>
          </a:p>
          <a:p>
            <a:endParaRPr lang="en-CA" dirty="0"/>
          </a:p>
          <a:p>
            <a:r>
              <a:rPr lang="en-CA" dirty="0" smtClean="0"/>
              <a:t>Literature review results are to be submitted on October 19</a:t>
            </a:r>
            <a:r>
              <a:rPr lang="en-CA" baseline="30000" dirty="0" smtClean="0"/>
              <a:t>th</a:t>
            </a:r>
            <a:r>
              <a:rPr lang="en-CA" dirty="0" smtClean="0"/>
              <a:t>. Those who fail to submit the list of articles will be penalized 2 marks off the final project. </a:t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96415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Pick a topic and form groups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One person should be in charge of taking notes </a:t>
            </a:r>
            <a:endParaRPr lang="en-CA" sz="2400" dirty="0" smtClean="0"/>
          </a:p>
          <a:p>
            <a:r>
              <a:rPr lang="en-CA" sz="2400" dirty="0" smtClean="0"/>
              <a:t>Exchange e-mail addresses and circulate the meeting notes</a:t>
            </a:r>
          </a:p>
          <a:p>
            <a:r>
              <a:rPr lang="en-CA" sz="2400" dirty="0" smtClean="0"/>
              <a:t>Submit a list of your group members and a topic your group wants to focus on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305454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138</TotalTime>
  <Words>355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Retrospect</vt:lpstr>
      <vt:lpstr>Fundamentals of Sensation and Perception </vt:lpstr>
      <vt:lpstr>Attention and Magic</vt:lpstr>
      <vt:lpstr>Perception of the World Via Media</vt:lpstr>
      <vt:lpstr>Advertising and Attention</vt:lpstr>
      <vt:lpstr>From Now Until The Midterm Exam</vt:lpstr>
      <vt:lpstr>Group Project</vt:lpstr>
      <vt:lpstr>Group Project</vt:lpstr>
      <vt:lpstr>Grade Breakdown</vt:lpstr>
      <vt:lpstr>Pick a topic and form groups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Lifespan Development</dc:title>
  <dc:creator>Erik Chevrier</dc:creator>
  <cp:lastModifiedBy>Erik Chevrier</cp:lastModifiedBy>
  <cp:revision>21</cp:revision>
  <dcterms:created xsi:type="dcterms:W3CDTF">2015-03-03T04:02:45Z</dcterms:created>
  <dcterms:modified xsi:type="dcterms:W3CDTF">2015-09-28T14:45:09Z</dcterms:modified>
</cp:coreProperties>
</file>