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9" r:id="rId5"/>
    <p:sldId id="258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Chevrier" initials="EC" lastIdx="1" clrIdx="0">
    <p:extLst>
      <p:ext uri="{19B8F6BF-5375-455C-9EA6-DF929625EA0E}">
        <p15:presenceInfo xmlns:p15="http://schemas.microsoft.com/office/powerpoint/2012/main" userId="371976d59e4c74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5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Exam Review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November, </a:t>
            </a:r>
            <a:r>
              <a:rPr lang="en-CA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521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should you study?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The exam will cover chapter:</a:t>
            </a:r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11 – Perceiving Speech and Music</a:t>
            </a:r>
          </a:p>
          <a:p>
            <a:pPr marL="201168" lvl="1" indent="0">
              <a:buNone/>
            </a:pPr>
            <a:r>
              <a:rPr lang="en-CA" dirty="0" smtClean="0"/>
              <a:t>  2 – Light and the Eyes</a:t>
            </a:r>
          </a:p>
          <a:p>
            <a:pPr marL="201168" lvl="1" indent="0">
              <a:buNone/>
            </a:pPr>
            <a:r>
              <a:rPr lang="en-CA" dirty="0" smtClean="0"/>
              <a:t>  3 – The Visual Brain</a:t>
            </a:r>
          </a:p>
          <a:p>
            <a:pPr marL="201168" lvl="1" indent="0">
              <a:buNone/>
            </a:pPr>
            <a:r>
              <a:rPr lang="en-CA" dirty="0" smtClean="0"/>
              <a:t>  4 – Recognizing Visual Objects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730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Exam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The exam will consist of:</a:t>
            </a:r>
          </a:p>
          <a:p>
            <a:pPr lvl="1"/>
            <a:r>
              <a:rPr lang="en-CA" dirty="0" smtClean="0"/>
              <a:t>15</a:t>
            </a:r>
            <a:r>
              <a:rPr lang="en-CA" dirty="0" smtClean="0"/>
              <a:t> </a:t>
            </a:r>
            <a:r>
              <a:rPr lang="en-CA" dirty="0" smtClean="0"/>
              <a:t>multiple choice questions</a:t>
            </a:r>
          </a:p>
          <a:p>
            <a:pPr lvl="1"/>
            <a:r>
              <a:rPr lang="en-CA" dirty="0"/>
              <a:t>5</a:t>
            </a:r>
            <a:r>
              <a:rPr lang="en-CA" dirty="0" smtClean="0"/>
              <a:t> </a:t>
            </a:r>
            <a:r>
              <a:rPr lang="en-CA" dirty="0" smtClean="0"/>
              <a:t>definitions (I will give you </a:t>
            </a:r>
            <a:r>
              <a:rPr lang="en-CA" dirty="0" smtClean="0"/>
              <a:t>6 </a:t>
            </a:r>
            <a:r>
              <a:rPr lang="en-CA" dirty="0" smtClean="0"/>
              <a:t>possibilities)</a:t>
            </a:r>
          </a:p>
          <a:p>
            <a:pPr lvl="1"/>
            <a:r>
              <a:rPr lang="en-CA" dirty="0" smtClean="0"/>
              <a:t>1 essay question </a:t>
            </a:r>
            <a:r>
              <a:rPr lang="en-CA" dirty="0" smtClean="0"/>
              <a:t>(</a:t>
            </a:r>
            <a:r>
              <a:rPr lang="en-CA" dirty="0" smtClean="0"/>
              <a:t>I will give you two possibilities)</a:t>
            </a:r>
          </a:p>
          <a:p>
            <a:r>
              <a:rPr lang="en-CA" sz="2800" dirty="0" smtClean="0"/>
              <a:t>Exam time</a:t>
            </a:r>
            <a:endParaRPr lang="en-CA" sz="2800" dirty="0"/>
          </a:p>
          <a:p>
            <a:pPr lvl="1"/>
            <a:r>
              <a:rPr lang="en-CA" dirty="0" smtClean="0"/>
              <a:t>Multiple choice –  2 min per question X </a:t>
            </a:r>
            <a:r>
              <a:rPr lang="en-CA" dirty="0" smtClean="0"/>
              <a:t>15 </a:t>
            </a:r>
            <a:r>
              <a:rPr lang="en-CA" dirty="0" smtClean="0"/>
              <a:t>questions </a:t>
            </a:r>
            <a:r>
              <a:rPr lang="en-CA" dirty="0" smtClean="0"/>
              <a:t>(</a:t>
            </a:r>
            <a:r>
              <a:rPr lang="en-CA" dirty="0" smtClean="0"/>
              <a:t>30</a:t>
            </a:r>
            <a:r>
              <a:rPr lang="en-CA" dirty="0" smtClean="0"/>
              <a:t> </a:t>
            </a:r>
            <a:r>
              <a:rPr lang="en-CA" dirty="0" smtClean="0"/>
              <a:t>minutes)</a:t>
            </a:r>
            <a:endParaRPr lang="en-CA" dirty="0"/>
          </a:p>
          <a:p>
            <a:pPr lvl="1"/>
            <a:r>
              <a:rPr lang="en-CA" dirty="0" smtClean="0"/>
              <a:t>Definitions – 5 minutes per question X </a:t>
            </a:r>
            <a:r>
              <a:rPr lang="en-CA" dirty="0" smtClean="0"/>
              <a:t>5 </a:t>
            </a:r>
            <a:r>
              <a:rPr lang="en-CA" dirty="0" smtClean="0"/>
              <a:t>questions </a:t>
            </a:r>
            <a:r>
              <a:rPr lang="en-CA" dirty="0" smtClean="0"/>
              <a:t>(</a:t>
            </a:r>
            <a:r>
              <a:rPr lang="en-CA" dirty="0" smtClean="0"/>
              <a:t>25</a:t>
            </a:r>
            <a:r>
              <a:rPr lang="en-CA" dirty="0" smtClean="0"/>
              <a:t> </a:t>
            </a:r>
            <a:r>
              <a:rPr lang="en-CA" dirty="0" smtClean="0"/>
              <a:t>minutes)</a:t>
            </a:r>
            <a:endParaRPr lang="en-CA" dirty="0"/>
          </a:p>
          <a:p>
            <a:pPr lvl="1"/>
            <a:r>
              <a:rPr lang="en-CA" dirty="0" smtClean="0"/>
              <a:t>Essay Question – 15 minutes (15 minutes)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Total time = </a:t>
            </a:r>
            <a:r>
              <a:rPr lang="en-CA" dirty="0" smtClean="0"/>
              <a:t>70 </a:t>
            </a:r>
            <a:r>
              <a:rPr lang="en-CA" dirty="0" smtClean="0"/>
              <a:t>minutes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4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Multiple Choice – </a:t>
            </a:r>
            <a:r>
              <a:rPr lang="en-CA" dirty="0" smtClean="0"/>
              <a:t>You will be asked a question and given 5 possible answers to chose from. </a:t>
            </a:r>
          </a:p>
          <a:p>
            <a:r>
              <a:rPr lang="en-CA" sz="2400" dirty="0" smtClean="0"/>
              <a:t>Definitions – </a:t>
            </a:r>
            <a:r>
              <a:rPr lang="en-CA" dirty="0" smtClean="0"/>
              <a:t>You will be asked to define </a:t>
            </a:r>
            <a:r>
              <a:rPr lang="en-CA" dirty="0" smtClean="0"/>
              <a:t>5 </a:t>
            </a:r>
            <a:r>
              <a:rPr lang="en-CA" dirty="0" smtClean="0"/>
              <a:t>of </a:t>
            </a:r>
            <a:r>
              <a:rPr lang="en-CA" dirty="0" smtClean="0"/>
              <a:t>6 </a:t>
            </a:r>
            <a:r>
              <a:rPr lang="en-CA" dirty="0" smtClean="0"/>
              <a:t>concepts. For </a:t>
            </a:r>
            <a:r>
              <a:rPr lang="en-CA" dirty="0"/>
              <a:t>full points, </a:t>
            </a:r>
            <a:r>
              <a:rPr lang="en-CA" dirty="0" smtClean="0"/>
              <a:t>you must describe how this concept relates to an area of sensation or perception. </a:t>
            </a:r>
            <a:endParaRPr lang="en-CA" dirty="0"/>
          </a:p>
          <a:p>
            <a:r>
              <a:rPr lang="en-CA" sz="2400" dirty="0" smtClean="0"/>
              <a:t>Essay Question </a:t>
            </a:r>
            <a:r>
              <a:rPr lang="en-CA" sz="2400" dirty="0"/>
              <a:t>– </a:t>
            </a:r>
            <a:r>
              <a:rPr lang="en-CA" dirty="0"/>
              <a:t>You will be asked to </a:t>
            </a:r>
            <a:r>
              <a:rPr lang="en-CA" dirty="0" smtClean="0"/>
              <a:t>answer 1 of two essay questions. Each question will have </a:t>
            </a:r>
            <a:r>
              <a:rPr lang="en-CA" dirty="0" smtClean="0"/>
              <a:t>1 sub-question.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350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Weight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Point Allocation</a:t>
            </a:r>
            <a:endParaRPr lang="en-CA" sz="2800" dirty="0"/>
          </a:p>
          <a:p>
            <a:pPr lvl="1"/>
            <a:r>
              <a:rPr lang="en-CA" dirty="0"/>
              <a:t>Multiple choice –  </a:t>
            </a:r>
            <a:r>
              <a:rPr lang="en-CA" dirty="0"/>
              <a:t>3</a:t>
            </a:r>
            <a:r>
              <a:rPr lang="en-CA" dirty="0" smtClean="0"/>
              <a:t> </a:t>
            </a:r>
            <a:r>
              <a:rPr lang="en-CA" dirty="0" smtClean="0"/>
              <a:t>points per question </a:t>
            </a:r>
            <a:r>
              <a:rPr lang="en-CA" dirty="0" smtClean="0"/>
              <a:t>(</a:t>
            </a:r>
            <a:r>
              <a:rPr lang="en-CA" dirty="0" smtClean="0"/>
              <a:t>45</a:t>
            </a:r>
            <a:r>
              <a:rPr lang="en-CA" dirty="0" smtClean="0"/>
              <a:t> </a:t>
            </a:r>
            <a:r>
              <a:rPr lang="en-CA" dirty="0" smtClean="0"/>
              <a:t>marks total)</a:t>
            </a:r>
            <a:endParaRPr lang="en-CA" dirty="0"/>
          </a:p>
          <a:p>
            <a:pPr lvl="1"/>
            <a:r>
              <a:rPr lang="en-CA" dirty="0"/>
              <a:t>Definitions – </a:t>
            </a:r>
            <a:r>
              <a:rPr lang="en-CA" dirty="0" smtClean="0"/>
              <a:t>5 points per </a:t>
            </a:r>
            <a:r>
              <a:rPr lang="en-CA" dirty="0"/>
              <a:t>question </a:t>
            </a:r>
            <a:r>
              <a:rPr lang="en-CA" dirty="0" smtClean="0"/>
              <a:t>(</a:t>
            </a:r>
            <a:r>
              <a:rPr lang="en-CA" dirty="0" smtClean="0"/>
              <a:t>25</a:t>
            </a:r>
            <a:r>
              <a:rPr lang="en-CA" dirty="0" smtClean="0"/>
              <a:t> </a:t>
            </a:r>
            <a:r>
              <a:rPr lang="en-CA" dirty="0"/>
              <a:t>marks total)</a:t>
            </a:r>
          </a:p>
          <a:p>
            <a:pPr lvl="1"/>
            <a:r>
              <a:rPr lang="en-CA" dirty="0" smtClean="0"/>
              <a:t>Essay </a:t>
            </a:r>
            <a:r>
              <a:rPr lang="en-CA" dirty="0"/>
              <a:t>Question – </a:t>
            </a:r>
            <a:r>
              <a:rPr lang="en-CA" dirty="0" smtClean="0"/>
              <a:t>15 </a:t>
            </a:r>
            <a:r>
              <a:rPr lang="en-CA" dirty="0" smtClean="0"/>
              <a:t>points for the main question, </a:t>
            </a:r>
            <a:r>
              <a:rPr lang="en-CA" dirty="0" smtClean="0"/>
              <a:t>5 for the follow up question (20 points)</a:t>
            </a:r>
            <a:endParaRPr lang="en-CA" dirty="0" smtClean="0"/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  45+25+20 = 90 Points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X / 90 X 100 = your grade on 100</a:t>
            </a:r>
          </a:p>
        </p:txBody>
      </p:sp>
    </p:spTree>
    <p:extLst>
      <p:ext uri="{BB962C8B-B14F-4D97-AF65-F5344CB8AC3E}">
        <p14:creationId xmlns:p14="http://schemas.microsoft.com/office/powerpoint/2010/main" val="259143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How Points are Allocated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Multiple Choice – Right or Wrong (0 or </a:t>
            </a:r>
            <a:r>
              <a:rPr lang="en-CA" sz="2400" dirty="0" smtClean="0"/>
              <a:t>3)</a:t>
            </a:r>
            <a:endParaRPr lang="en-CA" sz="2400" dirty="0" smtClean="0"/>
          </a:p>
          <a:p>
            <a:r>
              <a:rPr lang="en-CA" sz="2400" dirty="0" smtClean="0"/>
              <a:t>Definitions – Scale of (0 – 5) </a:t>
            </a:r>
          </a:p>
          <a:p>
            <a:pPr lvl="1"/>
            <a:r>
              <a:rPr lang="en-CA" dirty="0" smtClean="0"/>
              <a:t>0 = You wrote nothing</a:t>
            </a:r>
          </a:p>
          <a:p>
            <a:pPr lvl="1"/>
            <a:r>
              <a:rPr lang="en-CA" dirty="0" smtClean="0"/>
              <a:t>1 = You wrote something but it is not right at all</a:t>
            </a:r>
          </a:p>
          <a:p>
            <a:pPr lvl="1"/>
            <a:r>
              <a:rPr lang="en-CA" dirty="0" smtClean="0"/>
              <a:t>2 = You wrote something that is partially true but mainly wrong</a:t>
            </a:r>
          </a:p>
          <a:p>
            <a:pPr lvl="1"/>
            <a:r>
              <a:rPr lang="en-CA" dirty="0" smtClean="0"/>
              <a:t>3 = You gave me the text book definition in one sentence</a:t>
            </a:r>
          </a:p>
          <a:p>
            <a:pPr lvl="1"/>
            <a:r>
              <a:rPr lang="en-CA" dirty="0" smtClean="0"/>
              <a:t>4 = Properly defined the term and provided some (vague) context as to how the term relates to an area of sensation and perception</a:t>
            </a:r>
          </a:p>
          <a:p>
            <a:pPr lvl="1"/>
            <a:r>
              <a:rPr lang="en-CA" dirty="0" smtClean="0"/>
              <a:t>5 = You provided the correct definition and properly contextualized how </a:t>
            </a:r>
            <a:r>
              <a:rPr lang="en-CA" dirty="0"/>
              <a:t>the term relates to an area of sensation and perception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302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How Points are Allocated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Essay Question – Main Question (0 – </a:t>
            </a:r>
            <a:r>
              <a:rPr lang="en-CA" sz="2400" dirty="0" smtClean="0"/>
              <a:t>15)</a:t>
            </a:r>
            <a:endParaRPr lang="en-CA" sz="2400" dirty="0" smtClean="0"/>
          </a:p>
          <a:p>
            <a:pPr lvl="1"/>
            <a:r>
              <a:rPr lang="en-CA" dirty="0" smtClean="0"/>
              <a:t>0 = You wrote nothing</a:t>
            </a:r>
          </a:p>
          <a:p>
            <a:pPr lvl="1"/>
            <a:r>
              <a:rPr lang="en-CA" dirty="0" smtClean="0"/>
              <a:t>&gt; </a:t>
            </a:r>
            <a:r>
              <a:rPr lang="en-CA" dirty="0" smtClean="0"/>
              <a:t>7.5 </a:t>
            </a:r>
            <a:r>
              <a:rPr lang="en-CA" dirty="0" smtClean="0"/>
              <a:t>= You </a:t>
            </a:r>
            <a:r>
              <a:rPr lang="en-CA" dirty="0"/>
              <a:t>wrote something but it is not right at </a:t>
            </a:r>
            <a:r>
              <a:rPr lang="en-CA" dirty="0" smtClean="0"/>
              <a:t>all</a:t>
            </a:r>
          </a:p>
          <a:p>
            <a:pPr lvl="1"/>
            <a:r>
              <a:rPr lang="en-CA" dirty="0" smtClean="0"/>
              <a:t>7.5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9 </a:t>
            </a:r>
            <a:r>
              <a:rPr lang="en-CA" dirty="0" smtClean="0"/>
              <a:t>= </a:t>
            </a:r>
            <a:r>
              <a:rPr lang="en-CA" dirty="0"/>
              <a:t>You wrote something that is partially true but mainly </a:t>
            </a:r>
            <a:r>
              <a:rPr lang="en-CA" dirty="0" smtClean="0"/>
              <a:t>wrong</a:t>
            </a:r>
          </a:p>
          <a:p>
            <a:pPr lvl="1"/>
            <a:r>
              <a:rPr lang="en-CA" dirty="0" smtClean="0"/>
              <a:t>9 </a:t>
            </a:r>
            <a:r>
              <a:rPr lang="en-CA" dirty="0" smtClean="0"/>
              <a:t>– </a:t>
            </a:r>
            <a:r>
              <a:rPr lang="en-CA" dirty="0" smtClean="0"/>
              <a:t>10.5</a:t>
            </a:r>
            <a:r>
              <a:rPr lang="en-CA" dirty="0" smtClean="0"/>
              <a:t> </a:t>
            </a:r>
            <a:r>
              <a:rPr lang="en-CA" dirty="0" smtClean="0"/>
              <a:t>= You are correct but extremely vague</a:t>
            </a:r>
          </a:p>
          <a:p>
            <a:pPr lvl="1"/>
            <a:r>
              <a:rPr lang="en-CA" dirty="0" smtClean="0"/>
              <a:t>10.5 </a:t>
            </a:r>
            <a:r>
              <a:rPr lang="en-CA" dirty="0" smtClean="0"/>
              <a:t>– </a:t>
            </a:r>
            <a:r>
              <a:rPr lang="en-CA" dirty="0" smtClean="0"/>
              <a:t>12 </a:t>
            </a:r>
            <a:r>
              <a:rPr lang="en-CA" dirty="0" smtClean="0"/>
              <a:t>= You are correct but slightly vague</a:t>
            </a:r>
          </a:p>
          <a:p>
            <a:pPr lvl="1"/>
            <a:r>
              <a:rPr lang="en-CA" dirty="0" smtClean="0"/>
              <a:t>12 </a:t>
            </a:r>
            <a:r>
              <a:rPr lang="en-CA" dirty="0" smtClean="0"/>
              <a:t>– </a:t>
            </a:r>
            <a:r>
              <a:rPr lang="en-CA" dirty="0" smtClean="0"/>
              <a:t>13.5 </a:t>
            </a:r>
            <a:r>
              <a:rPr lang="en-CA" dirty="0" smtClean="0"/>
              <a:t>= You are correct and are clear. You provide examples to back up your claim(s).</a:t>
            </a:r>
          </a:p>
          <a:p>
            <a:pPr lvl="1"/>
            <a:r>
              <a:rPr lang="en-CA" dirty="0" smtClean="0"/>
              <a:t>13.5 </a:t>
            </a:r>
            <a:r>
              <a:rPr lang="en-CA" dirty="0" smtClean="0"/>
              <a:t>– </a:t>
            </a:r>
            <a:r>
              <a:rPr lang="en-CA" dirty="0" smtClean="0"/>
              <a:t>15</a:t>
            </a:r>
            <a:r>
              <a:rPr lang="en-CA" dirty="0" smtClean="0"/>
              <a:t> </a:t>
            </a:r>
            <a:r>
              <a:rPr lang="en-CA" dirty="0" smtClean="0"/>
              <a:t>= You are spot on. You provide a range of examples to back up your claim(s). Your answer is full. You don’t leave anything out. Each part of your answer is completely correct.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43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How Points are Allocated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Essay Question – Sub </a:t>
            </a:r>
            <a:r>
              <a:rPr lang="en-CA" dirty="0" smtClean="0"/>
              <a:t>Question </a:t>
            </a:r>
            <a:r>
              <a:rPr lang="en-CA" dirty="0" smtClean="0"/>
              <a:t>(0 – </a:t>
            </a:r>
            <a:r>
              <a:rPr lang="en-CA" dirty="0" smtClean="0"/>
              <a:t>5)</a:t>
            </a:r>
            <a:endParaRPr lang="en-CA" dirty="0" smtClean="0"/>
          </a:p>
          <a:p>
            <a:pPr lvl="1"/>
            <a:r>
              <a:rPr lang="en-CA" dirty="0"/>
              <a:t>0 = You wrote nothing</a:t>
            </a:r>
          </a:p>
          <a:p>
            <a:pPr lvl="1"/>
            <a:r>
              <a:rPr lang="en-CA" dirty="0" smtClean="0"/>
              <a:t>1 </a:t>
            </a:r>
            <a:r>
              <a:rPr lang="en-CA" dirty="0" smtClean="0"/>
              <a:t>= </a:t>
            </a:r>
            <a:r>
              <a:rPr lang="en-CA" dirty="0"/>
              <a:t>You wrote something but it is not right at all</a:t>
            </a:r>
          </a:p>
          <a:p>
            <a:pPr lvl="1"/>
            <a:r>
              <a:rPr lang="en-CA" dirty="0"/>
              <a:t>2</a:t>
            </a:r>
            <a:r>
              <a:rPr lang="en-CA" dirty="0" smtClean="0"/>
              <a:t> </a:t>
            </a:r>
            <a:r>
              <a:rPr lang="en-CA" dirty="0" smtClean="0"/>
              <a:t>= </a:t>
            </a:r>
            <a:r>
              <a:rPr lang="en-CA" dirty="0"/>
              <a:t>You wrote something that is partially true but mainly wrong</a:t>
            </a:r>
          </a:p>
          <a:p>
            <a:pPr lvl="1"/>
            <a:r>
              <a:rPr lang="en-CA" dirty="0"/>
              <a:t>3</a:t>
            </a:r>
            <a:r>
              <a:rPr lang="en-CA" dirty="0" smtClean="0"/>
              <a:t> </a:t>
            </a:r>
            <a:r>
              <a:rPr lang="en-CA" dirty="0" smtClean="0"/>
              <a:t>= </a:t>
            </a:r>
            <a:r>
              <a:rPr lang="en-CA" dirty="0"/>
              <a:t>You are correct but extremely vague</a:t>
            </a:r>
          </a:p>
          <a:p>
            <a:pPr lvl="1"/>
            <a:r>
              <a:rPr lang="en-CA" dirty="0" smtClean="0"/>
              <a:t>4 </a:t>
            </a:r>
            <a:r>
              <a:rPr lang="en-CA" dirty="0" smtClean="0"/>
              <a:t>= </a:t>
            </a:r>
            <a:r>
              <a:rPr lang="en-CA" dirty="0"/>
              <a:t>You are correct but slightly vague</a:t>
            </a:r>
          </a:p>
          <a:p>
            <a:pPr lvl="1"/>
            <a:r>
              <a:rPr lang="en-CA" dirty="0"/>
              <a:t>5</a:t>
            </a:r>
            <a:r>
              <a:rPr lang="en-CA" dirty="0" smtClean="0"/>
              <a:t> </a:t>
            </a:r>
            <a:r>
              <a:rPr lang="en-CA" dirty="0" smtClean="0"/>
              <a:t>= You are correct, clear and complete. You provide examples to back up your claim(s), when necessary. </a:t>
            </a:r>
          </a:p>
          <a:p>
            <a:pPr marL="201168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9346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Good Luck!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6600" dirty="0" smtClean="0"/>
          </a:p>
          <a:p>
            <a:r>
              <a:rPr lang="en-CA" sz="6600" dirty="0" smtClean="0"/>
              <a:t>Study hard!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4153717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2877</TotalTime>
  <Words>593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Fundamentals of Sensation and Perception </vt:lpstr>
      <vt:lpstr>What should you study?</vt:lpstr>
      <vt:lpstr>The Exam Format</vt:lpstr>
      <vt:lpstr>Exam Questions</vt:lpstr>
      <vt:lpstr>Exam Weight</vt:lpstr>
      <vt:lpstr>Examples of How Points are Allocated</vt:lpstr>
      <vt:lpstr>Examples of How Points are Allocated</vt:lpstr>
      <vt:lpstr>Examples of How Points are Allocated</vt:lpstr>
      <vt:lpstr>Good Luck!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</dc:title>
  <dc:creator>Erik Chevrier</dc:creator>
  <cp:lastModifiedBy>Erik Chevrier</cp:lastModifiedBy>
  <cp:revision>243</cp:revision>
  <dcterms:created xsi:type="dcterms:W3CDTF">2015-09-08T04:44:55Z</dcterms:created>
  <dcterms:modified xsi:type="dcterms:W3CDTF">2015-11-25T07:17:30Z</dcterms:modified>
</cp:coreProperties>
</file>