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92" y="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2015-11-02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9115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2015-11-02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0200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2015-11-02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111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2015-11-02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2201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2015-11-02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1873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2015-11-02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0475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2015-11-02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223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2015-11-02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1752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2015-11-02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0133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38068A4-02DE-4D67-B903-956180D1E7EC}" type="datetimeFigureOut">
              <a:rPr lang="en-CA" smtClean="0"/>
              <a:t>2015-11-02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897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2015-11-02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6322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38068A4-02DE-4D67-B903-956180D1E7EC}" type="datetimeFigureOut">
              <a:rPr lang="en-CA" smtClean="0"/>
              <a:t>2015-11-02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1535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Fundamentals of Sensation and Perception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Group Project - Preliminary Assessment</a:t>
            </a:r>
          </a:p>
          <a:p>
            <a:r>
              <a:rPr lang="en-CA" dirty="0" smtClean="0"/>
              <a:t>Erik Chevrier</a:t>
            </a:r>
          </a:p>
          <a:p>
            <a:r>
              <a:rPr lang="en-CA" dirty="0" smtClean="0"/>
              <a:t>November 2, 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414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Assignment – Preliminary Assessment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Preliminary Report</a:t>
            </a:r>
          </a:p>
          <a:p>
            <a:pPr lvl="1"/>
            <a:r>
              <a:rPr lang="en-CA" dirty="0" smtClean="0"/>
              <a:t>Rough outline of your final paper</a:t>
            </a:r>
            <a:endParaRPr lang="en-CA" dirty="0"/>
          </a:p>
          <a:p>
            <a:pPr lvl="1"/>
            <a:r>
              <a:rPr lang="en-CA" dirty="0" smtClean="0"/>
              <a:t>Can be in point form</a:t>
            </a:r>
          </a:p>
          <a:p>
            <a:pPr lvl="1"/>
            <a:r>
              <a:rPr lang="en-CA" dirty="0" smtClean="0"/>
              <a:t>Should contain</a:t>
            </a:r>
          </a:p>
          <a:p>
            <a:pPr lvl="2"/>
            <a:r>
              <a:rPr lang="en-CA" dirty="0" smtClean="0"/>
              <a:t>The names of the members of your group</a:t>
            </a:r>
          </a:p>
          <a:p>
            <a:pPr lvl="2"/>
            <a:r>
              <a:rPr lang="en-CA" dirty="0" smtClean="0"/>
              <a:t>The topic you are interested in writing about</a:t>
            </a:r>
          </a:p>
          <a:p>
            <a:pPr lvl="2"/>
            <a:r>
              <a:rPr lang="en-CA" dirty="0" smtClean="0"/>
              <a:t>Bibliography</a:t>
            </a:r>
          </a:p>
          <a:p>
            <a:pPr lvl="2"/>
            <a:r>
              <a:rPr lang="en-CA" dirty="0" smtClean="0"/>
              <a:t>The tasks that each member of your group will perform </a:t>
            </a:r>
          </a:p>
          <a:p>
            <a:pPr lvl="2"/>
            <a:r>
              <a:rPr lang="en-CA" dirty="0" smtClean="0"/>
              <a:t>A realistic timeline for the completion of each </a:t>
            </a:r>
            <a:r>
              <a:rPr lang="en-CA" dirty="0" smtClean="0"/>
              <a:t>task</a:t>
            </a:r>
          </a:p>
          <a:p>
            <a:pPr marL="384048" lvl="2" indent="0">
              <a:buNone/>
            </a:pPr>
            <a:endParaRPr lang="en-CA" dirty="0"/>
          </a:p>
          <a:p>
            <a:pPr lvl="2"/>
            <a:endParaRPr lang="en-CA" dirty="0" smtClean="0"/>
          </a:p>
          <a:p>
            <a:pPr marL="384048" lvl="2" indent="0">
              <a:buNone/>
            </a:pPr>
            <a:r>
              <a:rPr lang="en-CA" i="1" dirty="0" smtClean="0"/>
              <a:t>You must hand in the preliminary assessment at the beginning of class on November 4th</a:t>
            </a:r>
            <a:endParaRPr lang="en-CA" i="1" dirty="0" smtClean="0"/>
          </a:p>
        </p:txBody>
      </p:sp>
    </p:spTree>
    <p:extLst>
      <p:ext uri="{BB962C8B-B14F-4D97-AF65-F5344CB8AC3E}">
        <p14:creationId xmlns:p14="http://schemas.microsoft.com/office/powerpoint/2010/main" val="373653484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626</TotalTime>
  <Words>86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Retrospect</vt:lpstr>
      <vt:lpstr>Fundamentals of Sensation and Perception </vt:lpstr>
      <vt:lpstr>Assignment – Preliminary Assessment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Lifespan Development</dc:title>
  <dc:creator>Erik Chevrier</dc:creator>
  <cp:lastModifiedBy>Erik Chevrier</cp:lastModifiedBy>
  <cp:revision>17</cp:revision>
  <dcterms:created xsi:type="dcterms:W3CDTF">2014-10-29T02:31:36Z</dcterms:created>
  <dcterms:modified xsi:type="dcterms:W3CDTF">2015-11-02T15:48:47Z</dcterms:modified>
</cp:coreProperties>
</file>