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11" r:id="rId3"/>
    <p:sldId id="312" r:id="rId4"/>
    <p:sldId id="31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Food and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Erik Chevrier</a:t>
            </a:r>
          </a:p>
          <a:p>
            <a:r>
              <a:rPr lang="en-CA" dirty="0"/>
              <a:t>Conference Report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 conference or event related to food that interests you</a:t>
            </a:r>
          </a:p>
          <a:p>
            <a:r>
              <a:rPr lang="en-US" dirty="0"/>
              <a:t>Ask me (Erik) if this is a suitable conference</a:t>
            </a:r>
          </a:p>
          <a:p>
            <a:r>
              <a:rPr lang="en-US" dirty="0"/>
              <a:t>Attend the conference </a:t>
            </a:r>
          </a:p>
          <a:p>
            <a:r>
              <a:rPr lang="en-US" dirty="0"/>
              <a:t>Write a blog post of between 200 – 500 words</a:t>
            </a:r>
          </a:p>
          <a:p>
            <a:r>
              <a:rPr lang="en-US" dirty="0"/>
              <a:t>Take a picture of the event – ask for permission to take pictures and let then know that this will be for a blog that may circulate on the internet (Facebook and Concordia Food Groups Website)</a:t>
            </a:r>
          </a:p>
          <a:p>
            <a:r>
              <a:rPr lang="en-US" dirty="0"/>
              <a:t>Ask anyone who is photographed to sign a waiver form (they will be available for download on the course website after this weekend)</a:t>
            </a:r>
          </a:p>
        </p:txBody>
      </p:sp>
    </p:spTree>
    <p:extLst>
      <p:ext uri="{BB962C8B-B14F-4D97-AF65-F5344CB8AC3E}">
        <p14:creationId xmlns:p14="http://schemas.microsoft.com/office/powerpoint/2010/main" val="157183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the Blog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Write a blog summarizing the event</a:t>
            </a:r>
          </a:p>
          <a:p>
            <a:r>
              <a:rPr lang="en-US" dirty="0"/>
              <a:t>Address the following questions:</a:t>
            </a:r>
          </a:p>
          <a:p>
            <a:pPr lvl="1"/>
            <a:r>
              <a:rPr lang="en-US" dirty="0"/>
              <a:t>What was the conference about?</a:t>
            </a:r>
          </a:p>
          <a:p>
            <a:pPr lvl="1"/>
            <a:r>
              <a:rPr lang="en-US" dirty="0"/>
              <a:t>Why is this topic important?</a:t>
            </a:r>
          </a:p>
          <a:p>
            <a:pPr lvl="1"/>
            <a:r>
              <a:rPr lang="en-US" dirty="0"/>
              <a:t>Logistics – who, what, why, where, when…</a:t>
            </a:r>
          </a:p>
          <a:p>
            <a:pPr lvl="1"/>
            <a:r>
              <a:rPr lang="en-US" dirty="0"/>
              <a:t>Is there a follow up event or other similar events people can attend?</a:t>
            </a:r>
          </a:p>
          <a:p>
            <a:pPr lvl="1"/>
            <a:r>
              <a:rPr lang="en-US" dirty="0"/>
              <a:t>How does this topic relate to other food topics?</a:t>
            </a:r>
          </a:p>
          <a:p>
            <a:r>
              <a:rPr lang="en-US" dirty="0"/>
              <a:t>Make sure the blog is (objectives):</a:t>
            </a:r>
          </a:p>
          <a:p>
            <a:pPr lvl="1"/>
            <a:r>
              <a:rPr lang="en-US" dirty="0"/>
              <a:t>Clear and concise</a:t>
            </a:r>
          </a:p>
          <a:p>
            <a:pPr lvl="1"/>
            <a:r>
              <a:rPr lang="en-US" dirty="0"/>
              <a:t>Informative</a:t>
            </a:r>
          </a:p>
          <a:p>
            <a:pPr lvl="1"/>
            <a:r>
              <a:rPr lang="en-US"/>
              <a:t>Interesting</a:t>
            </a:r>
            <a:endParaRPr lang="en-US" dirty="0"/>
          </a:p>
          <a:p>
            <a:pPr lvl="1"/>
            <a:r>
              <a:rPr lang="en-US" dirty="0"/>
              <a:t>Link to big picture</a:t>
            </a:r>
          </a:p>
          <a:p>
            <a:pPr lvl="1"/>
            <a:r>
              <a:rPr lang="en-US" dirty="0"/>
              <a:t>Critical analysis (properly critical)</a:t>
            </a:r>
          </a:p>
          <a:p>
            <a:pPr lvl="1"/>
            <a:r>
              <a:rPr lang="en-US" dirty="0"/>
              <a:t>Address appropriate audience and make sure information is conveyed to this audience based on their level of knowledge of the subject matter</a:t>
            </a:r>
          </a:p>
        </p:txBody>
      </p:sp>
    </p:spTree>
    <p:extLst>
      <p:ext uri="{BB962C8B-B14F-4D97-AF65-F5344CB8AC3E}">
        <p14:creationId xmlns:p14="http://schemas.microsoft.com/office/powerpoint/2010/main" val="274539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– Answers all questions and meets all objectives and is outstanding </a:t>
            </a:r>
          </a:p>
          <a:p>
            <a:r>
              <a:rPr lang="en-US" dirty="0"/>
              <a:t>4 – Answers all questions and meets all objectives </a:t>
            </a:r>
          </a:p>
          <a:p>
            <a:r>
              <a:rPr lang="en-US" dirty="0"/>
              <a:t>3 – Answers most questions and/or meets most objectives</a:t>
            </a:r>
          </a:p>
          <a:p>
            <a:r>
              <a:rPr lang="en-US" dirty="0"/>
              <a:t>2 – Doesn’t answer most questions and/or meet most objectives</a:t>
            </a:r>
          </a:p>
          <a:p>
            <a:r>
              <a:rPr lang="en-US" dirty="0"/>
              <a:t>1 – You wrote something but didn’t attend a food conference or event – You attended a food conference or event and didn’t write anything</a:t>
            </a:r>
          </a:p>
          <a:p>
            <a:r>
              <a:rPr lang="en-US" dirty="0"/>
              <a:t>0 – You did nothing</a:t>
            </a:r>
          </a:p>
        </p:txBody>
      </p:sp>
    </p:spTree>
    <p:extLst>
      <p:ext uri="{BB962C8B-B14F-4D97-AF65-F5344CB8AC3E}">
        <p14:creationId xmlns:p14="http://schemas.microsoft.com/office/powerpoint/2010/main" val="17731741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1709</TotalTime>
  <Words>291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Food and Culture</vt:lpstr>
      <vt:lpstr>Conference Report</vt:lpstr>
      <vt:lpstr>How to Write the Blog</vt:lpstr>
      <vt:lpstr>Grades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119</cp:revision>
  <dcterms:created xsi:type="dcterms:W3CDTF">2016-08-29T02:04:56Z</dcterms:created>
  <dcterms:modified xsi:type="dcterms:W3CDTF">2017-09-14T12:27:55Z</dcterms:modified>
</cp:coreProperties>
</file>