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Preliminary assessment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Preliminary </a:t>
            </a:r>
            <a:r>
              <a:rPr lang="en-CA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Preliminary Report</a:t>
            </a:r>
          </a:p>
          <a:p>
            <a:pPr lvl="1"/>
            <a:r>
              <a:rPr lang="en-CA" dirty="0"/>
              <a:t>Rough outline of your final paper</a:t>
            </a:r>
          </a:p>
          <a:p>
            <a:pPr lvl="1"/>
            <a:r>
              <a:rPr lang="en-CA" dirty="0"/>
              <a:t>Can be in point form</a:t>
            </a:r>
          </a:p>
          <a:p>
            <a:pPr lvl="1"/>
            <a:r>
              <a:rPr lang="en-CA" dirty="0"/>
              <a:t>Should contain</a:t>
            </a:r>
          </a:p>
          <a:p>
            <a:pPr lvl="2"/>
            <a:r>
              <a:rPr lang="en-CA" dirty="0"/>
              <a:t>The names of the members of your group</a:t>
            </a:r>
          </a:p>
          <a:p>
            <a:pPr lvl="2"/>
            <a:r>
              <a:rPr lang="en-CA" dirty="0"/>
              <a:t>Which option you chose</a:t>
            </a:r>
          </a:p>
          <a:p>
            <a:pPr lvl="2"/>
            <a:r>
              <a:rPr lang="en-CA" dirty="0"/>
              <a:t>The topic you are interested in writing about</a:t>
            </a:r>
          </a:p>
          <a:p>
            <a:pPr lvl="2"/>
            <a:r>
              <a:rPr lang="en-CA" dirty="0"/>
              <a:t>Bibliography</a:t>
            </a:r>
          </a:p>
          <a:p>
            <a:pPr lvl="2"/>
            <a:r>
              <a:rPr lang="en-CA" dirty="0"/>
              <a:t>The tasks that each member of your group will perform </a:t>
            </a:r>
          </a:p>
          <a:p>
            <a:pPr lvl="2"/>
            <a:r>
              <a:rPr lang="en-CA" dirty="0"/>
              <a:t>A realistic timeline for the completion of each task</a:t>
            </a:r>
          </a:p>
          <a:p>
            <a:pPr lvl="2"/>
            <a:r>
              <a:rPr lang="en-CA" dirty="0"/>
              <a:t>Will you be doing a group or individual paper/video?</a:t>
            </a:r>
          </a:p>
          <a:p>
            <a:pPr marL="384048" lvl="2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91490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2191</TotalTime>
  <Words>76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Food and Culture</vt:lpstr>
      <vt:lpstr>Preliminary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209</cp:revision>
  <dcterms:created xsi:type="dcterms:W3CDTF">2016-08-29T02:04:56Z</dcterms:created>
  <dcterms:modified xsi:type="dcterms:W3CDTF">2017-10-26T11:38:03Z</dcterms:modified>
</cp:coreProperties>
</file>