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311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 varScale="1">
        <p:scale>
          <a:sx n="88" d="100"/>
          <a:sy n="88" d="100"/>
        </p:scale>
        <p:origin x="80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EDB48-4A6B-45C8-83C5-D7AEBDB74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 Out Form to  Reserve the Date You Bring Your Food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04AB0-AA6D-4EF2-9CB0-01BCE387B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Please write your name beside one of the dates for you to prepare your food item for the class.</a:t>
            </a:r>
          </a:p>
          <a:p>
            <a:r>
              <a:rPr lang="en-US" dirty="0"/>
              <a:t>On the date you choose, you will:</a:t>
            </a:r>
          </a:p>
          <a:p>
            <a:pPr lvl="1"/>
            <a:r>
              <a:rPr lang="en-US" dirty="0"/>
              <a:t>Bring in your pre-prepared food item for the class to taste (we have about 65 students)</a:t>
            </a:r>
          </a:p>
          <a:p>
            <a:pPr lvl="1"/>
            <a:r>
              <a:rPr lang="en-US" dirty="0"/>
              <a:t>Find a way to serve ‘tasters’ to the class</a:t>
            </a:r>
          </a:p>
          <a:p>
            <a:pPr lvl="1"/>
            <a:r>
              <a:rPr lang="en-US" dirty="0"/>
              <a:t>Make sure you do not create an abundance of waste</a:t>
            </a:r>
          </a:p>
          <a:p>
            <a:pPr lvl="1"/>
            <a:r>
              <a:rPr lang="en-US" dirty="0"/>
              <a:t>Bring in your recipe so people can know what is in your food and how you prepared it</a:t>
            </a:r>
          </a:p>
          <a:p>
            <a:pPr lvl="1"/>
            <a:r>
              <a:rPr lang="en-US" dirty="0"/>
              <a:t>Make a display of some sort to entice people to come try your food item</a:t>
            </a:r>
          </a:p>
          <a:p>
            <a:pPr lvl="1"/>
            <a:r>
              <a:rPr lang="en-US" dirty="0"/>
              <a:t>Come on time to class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You can bring in a different food item than the one you wrote about in the previous assignments </a:t>
            </a:r>
          </a:p>
          <a:p>
            <a:pPr lvl="1"/>
            <a:r>
              <a:rPr lang="en-US" dirty="0"/>
              <a:t>BUT YOU MUST COOK/PREPARE IT YOURSELF</a:t>
            </a:r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92883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3270</TotalTime>
  <Words>144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</vt:lpstr>
      <vt:lpstr>Fill Out Form to  Reserve the Date You Bring Your Food Item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380</cp:revision>
  <dcterms:created xsi:type="dcterms:W3CDTF">2016-08-29T02:04:56Z</dcterms:created>
  <dcterms:modified xsi:type="dcterms:W3CDTF">2017-11-16T04:55:51Z</dcterms:modified>
</cp:coreProperties>
</file>