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llectivevision.ca/" TargetMode="External"/><Relationship Id="rId2" Type="http://schemas.openxmlformats.org/officeDocument/2006/relationships/hyperlink" Target="http://www.youtube.com/watch?v=pvpuPP6UaR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Lifespan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October 10, 2014 – Emotional and Social development in middle childhood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639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hlinkClick r:id="rId2"/>
              </a:rPr>
              <a:t>Creative Video Day Camp</a:t>
            </a:r>
            <a:endParaRPr lang="en-CA" sz="3600" dirty="0" smtClean="0"/>
          </a:p>
          <a:p>
            <a:r>
              <a:rPr lang="en-CA" sz="3600" dirty="0" smtClean="0">
                <a:hlinkClick r:id="rId3"/>
              </a:rPr>
              <a:t>Co-op Collective Vision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03795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were you as </a:t>
            </a:r>
            <a:r>
              <a:rPr lang="en-CA" smtClean="0"/>
              <a:t>a child?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2200" dirty="0" smtClean="0"/>
              <a:t>With a partner, please describe yourself as a middle child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Self-Understanding – Ideal vs Real Self</a:t>
            </a:r>
          </a:p>
          <a:p>
            <a:pPr lvl="1"/>
            <a:r>
              <a:rPr lang="en-CA" dirty="0" smtClean="0"/>
              <a:t>Social Comparisons</a:t>
            </a:r>
            <a:endParaRPr lang="en-CA" dirty="0"/>
          </a:p>
          <a:p>
            <a:pPr lvl="1"/>
            <a:r>
              <a:rPr lang="en-CA" dirty="0" smtClean="0"/>
              <a:t>Self-Esteem</a:t>
            </a:r>
          </a:p>
          <a:p>
            <a:pPr lvl="2"/>
            <a:r>
              <a:rPr lang="en-CA" dirty="0" smtClean="0"/>
              <a:t>Social </a:t>
            </a:r>
          </a:p>
          <a:p>
            <a:pPr lvl="2"/>
            <a:r>
              <a:rPr lang="en-CA" dirty="0" smtClean="0"/>
              <a:t>Academic</a:t>
            </a:r>
          </a:p>
          <a:p>
            <a:pPr lvl="2"/>
            <a:r>
              <a:rPr lang="en-CA" dirty="0" smtClean="0"/>
              <a:t>Physical/Athletic</a:t>
            </a:r>
            <a:endParaRPr lang="en-CA" dirty="0"/>
          </a:p>
          <a:p>
            <a:pPr lvl="2"/>
            <a:r>
              <a:rPr lang="en-CA" dirty="0" smtClean="0"/>
              <a:t>Physical Appearance</a:t>
            </a:r>
          </a:p>
          <a:p>
            <a:pPr lvl="1"/>
            <a:r>
              <a:rPr lang="en-CA" dirty="0" smtClean="0"/>
              <a:t>Attributions</a:t>
            </a:r>
          </a:p>
          <a:p>
            <a:pPr lvl="2"/>
            <a:r>
              <a:rPr lang="en-CA" dirty="0" smtClean="0"/>
              <a:t>Mastery oriented attribution</a:t>
            </a:r>
          </a:p>
          <a:p>
            <a:pPr lvl="2"/>
            <a:r>
              <a:rPr lang="en-CA" dirty="0" smtClean="0"/>
              <a:t>Learned Helplessness</a:t>
            </a:r>
          </a:p>
          <a:p>
            <a:pPr lvl="1"/>
            <a:r>
              <a:rPr lang="en-CA" dirty="0" smtClean="0"/>
              <a:t>Emotional Regulation and Understanding</a:t>
            </a:r>
          </a:p>
          <a:p>
            <a:pPr lvl="1"/>
            <a:r>
              <a:rPr lang="en-CA" dirty="0" smtClean="0"/>
              <a:t>Moral Values</a:t>
            </a:r>
          </a:p>
          <a:p>
            <a:pPr lvl="1"/>
            <a:r>
              <a:rPr lang="en-CA" dirty="0" smtClean="0"/>
              <a:t>Peer Relations</a:t>
            </a:r>
          </a:p>
          <a:p>
            <a:pPr lvl="1"/>
            <a:r>
              <a:rPr lang="en-CA" dirty="0" smtClean="0"/>
              <a:t>Family Life</a:t>
            </a:r>
          </a:p>
          <a:p>
            <a:pPr lvl="2"/>
            <a:endParaRPr lang="en-CA" dirty="0"/>
          </a:p>
          <a:p>
            <a:pPr marL="384048" lvl="2" indent="0">
              <a:buNone/>
            </a:pPr>
            <a:endParaRPr lang="en-CA" dirty="0" smtClean="0"/>
          </a:p>
          <a:p>
            <a:pPr lvl="2"/>
            <a:endParaRPr lang="en-CA" dirty="0" smtClean="0"/>
          </a:p>
          <a:p>
            <a:pPr lvl="2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50625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Erikson – Industry vs Inferiority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599" y="1845734"/>
            <a:ext cx="4839881" cy="4466227"/>
          </a:xfrm>
        </p:spPr>
      </p:pic>
    </p:spTree>
    <p:extLst>
      <p:ext uri="{BB962C8B-B14F-4D97-AF65-F5344CB8AC3E}">
        <p14:creationId xmlns:p14="http://schemas.microsoft.com/office/powerpoint/2010/main" val="15563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Self-Esteem</a:t>
            </a:r>
            <a:endParaRPr lang="en-CA" dirty="0"/>
          </a:p>
        </p:txBody>
      </p:sp>
      <p:pic>
        <p:nvPicPr>
          <p:cNvPr id="4" name="Content Placeholder 3" descr="BKB10F0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4042" y="1846263"/>
            <a:ext cx="7344241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Achievement-Related Attributions</a:t>
            </a:r>
            <a:endParaRPr lang="en-CA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8068" y="2114018"/>
            <a:ext cx="8096190" cy="348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75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Categories of Peer Acceptance</a:t>
            </a:r>
            <a:endParaRPr lang="en-CA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5875" y="2120115"/>
            <a:ext cx="8120576" cy="347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62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</TotalTime>
  <Words>84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Fundamentals of Lifespan Development</vt:lpstr>
      <vt:lpstr>Video</vt:lpstr>
      <vt:lpstr>Who were you as a child?</vt:lpstr>
      <vt:lpstr>Erikson – Industry vs Inferiority</vt:lpstr>
      <vt:lpstr>Self-Esteem</vt:lpstr>
      <vt:lpstr>Achievement-Related Attributions</vt:lpstr>
      <vt:lpstr>Categories of Peer Acceptance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7</cp:revision>
  <dcterms:created xsi:type="dcterms:W3CDTF">2014-10-10T04:49:23Z</dcterms:created>
  <dcterms:modified xsi:type="dcterms:W3CDTF">2014-10-10T12:34:30Z</dcterms:modified>
</cp:coreProperties>
</file>