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Fundamentals of Lifespan Development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October 22, 2014 – Preparation for the group project</a:t>
            </a:r>
          </a:p>
        </p:txBody>
      </p:sp>
    </p:spTree>
    <p:extLst>
      <p:ext uri="{BB962C8B-B14F-4D97-AF65-F5344CB8AC3E}">
        <p14:creationId xmlns:p14="http://schemas.microsoft.com/office/powerpoint/2010/main" val="894196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Revised Course Schedule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200" dirty="0"/>
              <a:t>October 22</a:t>
            </a:r>
            <a:r>
              <a:rPr lang="en-CA" sz="1200" baseline="30000" dirty="0"/>
              <a:t>nd</a:t>
            </a:r>
            <a:r>
              <a:rPr lang="en-CA" sz="1200" dirty="0"/>
              <a:t> – Preparation for Group Projects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200" dirty="0"/>
              <a:t>October 24</a:t>
            </a:r>
            <a:r>
              <a:rPr lang="en-CA" sz="1200" baseline="30000" dirty="0"/>
              <a:t>th</a:t>
            </a:r>
            <a:r>
              <a:rPr lang="en-CA" sz="1200" dirty="0"/>
              <a:t> – Chapter 11: Physical and Cognitive Development in Adolescence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200" dirty="0"/>
              <a:t> 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200" dirty="0"/>
              <a:t>October 29</a:t>
            </a:r>
            <a:r>
              <a:rPr lang="en-CA" sz="1200" baseline="30000" dirty="0"/>
              <a:t>th</a:t>
            </a:r>
            <a:r>
              <a:rPr lang="en-CA" sz="1200" dirty="0"/>
              <a:t> – Chapter 12: Emotional and Social Development in Adolescence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200" b="1" dirty="0"/>
              <a:t>Group Assignment Preliminary Assessment Due</a:t>
            </a:r>
            <a:endParaRPr lang="en-CA" sz="1200" dirty="0"/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200" dirty="0"/>
              <a:t> 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200" dirty="0"/>
              <a:t>October 31</a:t>
            </a:r>
            <a:r>
              <a:rPr lang="en-CA" sz="1200" baseline="30000" dirty="0"/>
              <a:t>st</a:t>
            </a:r>
            <a:r>
              <a:rPr lang="en-CA" sz="1200" dirty="0"/>
              <a:t> </a:t>
            </a:r>
            <a:r>
              <a:rPr lang="en-CA" sz="1200" dirty="0" smtClean="0"/>
              <a:t>–</a:t>
            </a:r>
            <a:r>
              <a:rPr lang="en-CA" sz="1200" b="1" dirty="0" smtClean="0"/>
              <a:t>Group </a:t>
            </a:r>
            <a:r>
              <a:rPr lang="en-CA" sz="1200" b="1" dirty="0"/>
              <a:t>Project Feedback</a:t>
            </a:r>
            <a:endParaRPr lang="en-CA" sz="1200" dirty="0"/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200" dirty="0"/>
              <a:t> 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200" dirty="0"/>
              <a:t>November 5</a:t>
            </a:r>
            <a:r>
              <a:rPr lang="en-CA" sz="1200" baseline="30000" dirty="0"/>
              <a:t>th</a:t>
            </a:r>
            <a:r>
              <a:rPr lang="en-CA" sz="1200" dirty="0"/>
              <a:t> – Chapter 13: Physical and Cognitive Development in Early Adulthood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200" dirty="0" smtClean="0"/>
              <a:t>November </a:t>
            </a:r>
            <a:r>
              <a:rPr lang="en-CA" sz="1200" dirty="0"/>
              <a:t>7</a:t>
            </a:r>
            <a:r>
              <a:rPr lang="en-CA" sz="1200" baseline="30000" dirty="0"/>
              <a:t>th</a:t>
            </a:r>
            <a:r>
              <a:rPr lang="en-CA" sz="1200" dirty="0"/>
              <a:t> – Group Project Discussion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200" dirty="0"/>
              <a:t> 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200" dirty="0"/>
              <a:t>November 12</a:t>
            </a:r>
            <a:r>
              <a:rPr lang="en-CA" sz="1200" baseline="30000" dirty="0"/>
              <a:t>th</a:t>
            </a:r>
            <a:r>
              <a:rPr lang="en-CA" sz="1200" dirty="0"/>
              <a:t> – Chapter 14: Emotional and Social Development in Early </a:t>
            </a:r>
            <a:r>
              <a:rPr lang="en-CA" sz="1200" dirty="0" smtClean="0"/>
              <a:t>Adulthood</a:t>
            </a:r>
            <a:endParaRPr lang="en-CA" sz="1200" dirty="0"/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200" dirty="0" smtClean="0"/>
              <a:t>November </a:t>
            </a:r>
            <a:r>
              <a:rPr lang="en-CA" sz="1200" dirty="0"/>
              <a:t>14</a:t>
            </a:r>
            <a:r>
              <a:rPr lang="en-CA" sz="1200" baseline="30000" dirty="0"/>
              <a:t>th</a:t>
            </a:r>
            <a:r>
              <a:rPr lang="en-CA" sz="1200" dirty="0"/>
              <a:t> – </a:t>
            </a:r>
            <a:r>
              <a:rPr lang="en-CA" sz="1200" dirty="0" smtClean="0"/>
              <a:t>Class Presentations</a:t>
            </a:r>
            <a:endParaRPr lang="en-CA" sz="1200" dirty="0"/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200" dirty="0"/>
              <a:t> 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200" dirty="0"/>
              <a:t>November 19</a:t>
            </a:r>
            <a:r>
              <a:rPr lang="en-CA" sz="1200" baseline="30000" dirty="0"/>
              <a:t>th</a:t>
            </a:r>
            <a:r>
              <a:rPr lang="en-CA" sz="1200" dirty="0"/>
              <a:t> – Class Presentations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200" dirty="0"/>
              <a:t>November 21</a:t>
            </a:r>
            <a:r>
              <a:rPr lang="en-CA" sz="1200" baseline="30000" dirty="0"/>
              <a:t>st</a:t>
            </a:r>
            <a:r>
              <a:rPr lang="en-CA" sz="1200" dirty="0"/>
              <a:t> – Class Presentations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200" dirty="0"/>
              <a:t> 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200" dirty="0"/>
              <a:t>November 26</a:t>
            </a:r>
            <a:r>
              <a:rPr lang="en-CA" sz="1200" baseline="30000" dirty="0"/>
              <a:t>th</a:t>
            </a:r>
            <a:r>
              <a:rPr lang="en-CA" sz="1200" dirty="0"/>
              <a:t> – Class Presentations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200" dirty="0"/>
              <a:t>November 28</a:t>
            </a:r>
            <a:r>
              <a:rPr lang="en-CA" sz="1200" baseline="30000" dirty="0"/>
              <a:t>th</a:t>
            </a:r>
            <a:r>
              <a:rPr lang="en-CA" sz="1200" dirty="0"/>
              <a:t> – </a:t>
            </a:r>
            <a:r>
              <a:rPr lang="en-CA" sz="1200" dirty="0" smtClean="0"/>
              <a:t>Review </a:t>
            </a:r>
            <a:r>
              <a:rPr lang="en-CA" sz="1200" dirty="0"/>
              <a:t>for Final Exam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200" dirty="0"/>
              <a:t> 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2218167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Final Exam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70</a:t>
            </a:r>
            <a:r>
              <a:rPr lang="en-CA" sz="2800" dirty="0" smtClean="0"/>
              <a:t>% </a:t>
            </a:r>
            <a:r>
              <a:rPr lang="en-CA" sz="2800" dirty="0" smtClean="0"/>
              <a:t>of the exam will cover chapter </a:t>
            </a:r>
            <a:r>
              <a:rPr lang="en-CA" sz="2800" dirty="0" smtClean="0"/>
              <a:t>11-14. </a:t>
            </a:r>
            <a:endParaRPr lang="en-CA" sz="2800" dirty="0" smtClean="0"/>
          </a:p>
          <a:p>
            <a:endParaRPr lang="en-CA" sz="2800" dirty="0"/>
          </a:p>
          <a:p>
            <a:r>
              <a:rPr lang="en-CA" sz="2800" dirty="0" smtClean="0"/>
              <a:t>15</a:t>
            </a:r>
            <a:r>
              <a:rPr lang="en-CA" sz="2800" dirty="0" smtClean="0"/>
              <a:t>% </a:t>
            </a:r>
            <a:r>
              <a:rPr lang="en-CA" sz="2800" dirty="0" smtClean="0"/>
              <a:t>of the exam will be focused on the material before the </a:t>
            </a:r>
            <a:r>
              <a:rPr lang="en-CA" sz="2800" dirty="0" smtClean="0"/>
              <a:t>midterm</a:t>
            </a:r>
          </a:p>
          <a:p>
            <a:r>
              <a:rPr lang="en-CA" sz="2800" dirty="0" smtClean="0"/>
              <a:t>15% of the exam will be focused on chapter 15-19</a:t>
            </a:r>
            <a:endParaRPr lang="en-CA" sz="2800" dirty="0" smtClean="0"/>
          </a:p>
          <a:p>
            <a:endParaRPr lang="en-CA" sz="2800" dirty="0" smtClean="0"/>
          </a:p>
          <a:p>
            <a:r>
              <a:rPr lang="en-CA" sz="2800" dirty="0" smtClean="0"/>
              <a:t>You MUST attend the presentations – These courses weigh heavily on your participation grade. </a:t>
            </a:r>
          </a:p>
          <a:p>
            <a:endParaRPr lang="en-CA" sz="2800" dirty="0" smtClean="0"/>
          </a:p>
        </p:txBody>
      </p:sp>
    </p:spTree>
    <p:extLst>
      <p:ext uri="{BB962C8B-B14F-4D97-AF65-F5344CB8AC3E}">
        <p14:creationId xmlns:p14="http://schemas.microsoft.com/office/powerpoint/2010/main" val="3921906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Group Project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altLang="en-US" dirty="0">
                <a:solidFill>
                  <a:srgbClr val="000000"/>
                </a:solidFill>
              </a:rPr>
              <a:t>You will be working with a group of </a:t>
            </a:r>
            <a:r>
              <a:rPr lang="en-US" altLang="en-US" dirty="0" smtClean="0">
                <a:solidFill>
                  <a:srgbClr val="000000"/>
                </a:solidFill>
              </a:rPr>
              <a:t>about 5 </a:t>
            </a:r>
            <a:r>
              <a:rPr lang="en-US" altLang="en-US" dirty="0">
                <a:solidFill>
                  <a:srgbClr val="000000"/>
                </a:solidFill>
              </a:rPr>
              <a:t>people.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altLang="en-US" dirty="0">
                <a:solidFill>
                  <a:srgbClr val="000000"/>
                </a:solidFill>
              </a:rPr>
              <a:t>Your group is responsible to submit: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altLang="en-US" dirty="0">
                <a:solidFill>
                  <a:srgbClr val="000000"/>
                </a:solidFill>
              </a:rPr>
              <a:t>1 – </a:t>
            </a:r>
            <a:r>
              <a:rPr lang="en-US" altLang="en-US" dirty="0" smtClean="0"/>
              <a:t>An </a:t>
            </a:r>
            <a:r>
              <a:rPr lang="en-US" altLang="en-US" dirty="0" smtClean="0">
                <a:solidFill>
                  <a:srgbClr val="000000"/>
                </a:solidFill>
              </a:rPr>
              <a:t>outline </a:t>
            </a:r>
            <a:r>
              <a:rPr lang="en-US" altLang="en-US" dirty="0">
                <a:solidFill>
                  <a:srgbClr val="000000"/>
                </a:solidFill>
              </a:rPr>
              <a:t>of your final paper (can be point form). DUE OCTOBER 29</a:t>
            </a:r>
            <a:r>
              <a:rPr lang="en-US" altLang="en-US" baseline="30000" dirty="0">
                <a:solidFill>
                  <a:srgbClr val="000000"/>
                </a:solidFill>
              </a:rPr>
              <a:t>th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000000"/>
              </a:solidFill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altLang="en-US" dirty="0">
                <a:solidFill>
                  <a:srgbClr val="000000"/>
                </a:solidFill>
              </a:rPr>
              <a:t>2 – </a:t>
            </a:r>
            <a:r>
              <a:rPr lang="en-US" altLang="en-US" dirty="0">
                <a:solidFill>
                  <a:srgbClr val="000000"/>
                </a:solidFill>
              </a:rPr>
              <a:t>S</a:t>
            </a:r>
            <a:r>
              <a:rPr lang="en-US" altLang="en-US" dirty="0" smtClean="0">
                <a:solidFill>
                  <a:srgbClr val="000000"/>
                </a:solidFill>
              </a:rPr>
              <a:t>tudy </a:t>
            </a:r>
            <a:r>
              <a:rPr lang="en-US" altLang="en-US" dirty="0">
                <a:solidFill>
                  <a:srgbClr val="000000"/>
                </a:solidFill>
              </a:rPr>
              <a:t>notes for the class about your topic (can be </a:t>
            </a:r>
            <a:r>
              <a:rPr lang="en-US" altLang="en-US" dirty="0" smtClean="0">
                <a:solidFill>
                  <a:srgbClr val="000000"/>
                </a:solidFill>
              </a:rPr>
              <a:t>a PowerPoint). DUE AT YOUR PRESENTATIONS</a:t>
            </a:r>
            <a:endParaRPr lang="en-US" altLang="en-US" dirty="0">
              <a:solidFill>
                <a:srgbClr val="000000"/>
              </a:solidFill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3 – </a:t>
            </a:r>
            <a:r>
              <a:rPr lang="en-US" altLang="en-US" dirty="0"/>
              <a:t>A final paper (about 10 pages). DUE NOVEMBER </a:t>
            </a:r>
            <a:r>
              <a:rPr lang="en-US" altLang="en-US" dirty="0" smtClean="0"/>
              <a:t>2</a:t>
            </a:r>
            <a:r>
              <a:rPr lang="en-US" altLang="en-US" dirty="0" smtClean="0">
                <a:solidFill>
                  <a:srgbClr val="000000"/>
                </a:solidFill>
              </a:rPr>
              <a:t>8</a:t>
            </a:r>
            <a:r>
              <a:rPr lang="en-US" altLang="en-US" baseline="30000" dirty="0" smtClean="0">
                <a:solidFill>
                  <a:srgbClr val="000000"/>
                </a:solidFill>
              </a:rPr>
              <a:t>th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4 </a:t>
            </a:r>
            <a:r>
              <a:rPr lang="en-US" altLang="en-US" dirty="0">
                <a:solidFill>
                  <a:srgbClr val="000000"/>
                </a:solidFill>
              </a:rPr>
              <a:t>– All group meeting </a:t>
            </a:r>
            <a:r>
              <a:rPr lang="en-US" altLang="en-US" dirty="0" smtClean="0">
                <a:solidFill>
                  <a:srgbClr val="000000"/>
                </a:solidFill>
              </a:rPr>
              <a:t>notes. DUE NOVEMBER 28</a:t>
            </a:r>
            <a:r>
              <a:rPr lang="en-US" altLang="en-US" baseline="30000" dirty="0" smtClean="0">
                <a:solidFill>
                  <a:srgbClr val="000000"/>
                </a:solidFill>
              </a:rPr>
              <a:t>th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000000"/>
              </a:solidFill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altLang="en-US" dirty="0">
                <a:solidFill>
                  <a:srgbClr val="000000"/>
                </a:solidFill>
              </a:rPr>
              <a:t>Therefore you must: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altLang="en-US" dirty="0">
                <a:solidFill>
                  <a:srgbClr val="000000"/>
                </a:solidFill>
              </a:rPr>
              <a:t>1 – Meet with your group </a:t>
            </a:r>
            <a:r>
              <a:rPr lang="en-US" altLang="en-US" dirty="0" smtClean="0">
                <a:solidFill>
                  <a:srgbClr val="000000"/>
                </a:solidFill>
              </a:rPr>
              <a:t>regularly</a:t>
            </a:r>
            <a:r>
              <a:rPr lang="en-US" altLang="en-US" dirty="0" smtClean="0">
                <a:solidFill>
                  <a:srgbClr val="000000"/>
                </a:solidFill>
              </a:rPr>
              <a:t>.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2 – Come to class when we have group planning sessions.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3 – Come to the group presentation days. </a:t>
            </a:r>
            <a:endParaRPr lang="en-US" altLang="en-US" dirty="0" smtClean="0">
              <a:solidFill>
                <a:srgbClr val="000000"/>
              </a:solidFill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altLang="en-US" dirty="0">
                <a:solidFill>
                  <a:srgbClr val="000000"/>
                </a:solidFill>
              </a:rPr>
              <a:t>4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>
                <a:solidFill>
                  <a:srgbClr val="000000"/>
                </a:solidFill>
              </a:rPr>
              <a:t>– Take detailed minutes of the </a:t>
            </a:r>
            <a:r>
              <a:rPr lang="en-US" altLang="en-US" dirty="0" smtClean="0">
                <a:solidFill>
                  <a:srgbClr val="000000"/>
                </a:solidFill>
              </a:rPr>
              <a:t>meetings. Please including</a:t>
            </a:r>
            <a:r>
              <a:rPr lang="en-US" altLang="en-US" dirty="0">
                <a:solidFill>
                  <a:srgbClr val="000000"/>
                </a:solidFill>
              </a:rPr>
              <a:t>: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altLang="en-US" dirty="0">
                <a:solidFill>
                  <a:srgbClr val="000000"/>
                </a:solidFill>
              </a:rPr>
              <a:t>	- who is present at the meeting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altLang="en-US" dirty="0">
                <a:solidFill>
                  <a:srgbClr val="000000"/>
                </a:solidFill>
              </a:rPr>
              <a:t>	- what is discussed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altLang="en-US" dirty="0">
                <a:solidFill>
                  <a:srgbClr val="000000"/>
                </a:solidFill>
              </a:rPr>
              <a:t>	- all decisions taken by the group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35085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Topics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groups will chose topics from one of the following chapters. </a:t>
            </a:r>
            <a:endParaRPr lang="en-CA" dirty="0"/>
          </a:p>
          <a:p>
            <a:r>
              <a:rPr lang="en-CA" dirty="0" smtClean="0"/>
              <a:t>Chapter </a:t>
            </a:r>
            <a:r>
              <a:rPr lang="en-CA" dirty="0"/>
              <a:t>15: Physical and Cognitive Development in Middle Adulthood  </a:t>
            </a:r>
          </a:p>
          <a:p>
            <a:r>
              <a:rPr lang="en-CA" dirty="0" smtClean="0"/>
              <a:t>Chapter </a:t>
            </a:r>
            <a:r>
              <a:rPr lang="en-CA" dirty="0"/>
              <a:t>16: Emotional and Social Development in Middle Adulthood </a:t>
            </a:r>
            <a:endParaRPr lang="en-CA" dirty="0" smtClean="0"/>
          </a:p>
          <a:p>
            <a:r>
              <a:rPr lang="en-CA" dirty="0" smtClean="0"/>
              <a:t>Chapter </a:t>
            </a:r>
            <a:r>
              <a:rPr lang="en-CA" dirty="0"/>
              <a:t>17: Physical and Cognitive Development in Late Adulthood  </a:t>
            </a:r>
          </a:p>
          <a:p>
            <a:r>
              <a:rPr lang="en-CA" dirty="0" smtClean="0"/>
              <a:t>Chapter </a:t>
            </a:r>
            <a:r>
              <a:rPr lang="en-CA" dirty="0"/>
              <a:t>18: Emotional and Social Development in Late Adulthood </a:t>
            </a:r>
            <a:endParaRPr lang="en-CA" dirty="0" smtClean="0"/>
          </a:p>
          <a:p>
            <a:r>
              <a:rPr lang="en-CA" dirty="0" smtClean="0"/>
              <a:t>Chapter </a:t>
            </a:r>
            <a:r>
              <a:rPr lang="en-CA" dirty="0"/>
              <a:t>19: Death, Dying and </a:t>
            </a:r>
            <a:r>
              <a:rPr lang="en-CA" dirty="0" smtClean="0"/>
              <a:t>Bereavement</a:t>
            </a:r>
          </a:p>
          <a:p>
            <a:endParaRPr lang="en-CA" dirty="0"/>
          </a:p>
          <a:p>
            <a:r>
              <a:rPr lang="en-CA" dirty="0" smtClean="0"/>
              <a:t>Groups may also work with Co-op Collective Vision by partaking in a stage. This is by special request only.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36040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Project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800" dirty="0" smtClean="0"/>
              <a:t>1 – Read the chapter</a:t>
            </a:r>
          </a:p>
          <a:p>
            <a:r>
              <a:rPr lang="en-CA" sz="2800" dirty="0" smtClean="0"/>
              <a:t>2 – Chose an interesting topic discussed in the chapter</a:t>
            </a:r>
          </a:p>
          <a:p>
            <a:r>
              <a:rPr lang="en-CA" sz="2800" dirty="0" smtClean="0"/>
              <a:t>3 – Conduct research about this </a:t>
            </a:r>
            <a:r>
              <a:rPr lang="en-CA" sz="2800" dirty="0" smtClean="0"/>
              <a:t>topic over and above what is provided in the text book</a:t>
            </a:r>
            <a:endParaRPr lang="en-CA" sz="2800" dirty="0" smtClean="0"/>
          </a:p>
          <a:p>
            <a:r>
              <a:rPr lang="en-CA" sz="2800" dirty="0" smtClean="0"/>
              <a:t>4 – Write a paper about the topic relating it to the phase of development from which it is </a:t>
            </a:r>
            <a:r>
              <a:rPr lang="en-CA" sz="2800" dirty="0" smtClean="0"/>
              <a:t>situated</a:t>
            </a:r>
          </a:p>
          <a:p>
            <a:r>
              <a:rPr lang="en-CA" sz="2800" dirty="0" smtClean="0"/>
              <a:t>5 – Make study notes for the class about your topic</a:t>
            </a:r>
            <a:endParaRPr lang="en-CA" sz="2800" dirty="0" smtClean="0"/>
          </a:p>
          <a:p>
            <a:r>
              <a:rPr lang="en-CA" sz="2800" dirty="0"/>
              <a:t>6</a:t>
            </a:r>
            <a:r>
              <a:rPr lang="en-CA" sz="2800" dirty="0" smtClean="0"/>
              <a:t> </a:t>
            </a:r>
            <a:r>
              <a:rPr lang="en-CA" sz="2800" dirty="0" smtClean="0"/>
              <a:t>– Present your </a:t>
            </a:r>
            <a:r>
              <a:rPr lang="en-CA" sz="2800" dirty="0" smtClean="0"/>
              <a:t>topic and provide study notes to the class</a:t>
            </a:r>
            <a:endParaRPr lang="en-CA" sz="2800" dirty="0" smtClean="0"/>
          </a:p>
        </p:txBody>
      </p:sp>
    </p:spTree>
    <p:extLst>
      <p:ext uri="{BB962C8B-B14F-4D97-AF65-F5344CB8AC3E}">
        <p14:creationId xmlns:p14="http://schemas.microsoft.com/office/powerpoint/2010/main" val="3582090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Pick a Chapter &amp; Get Into a Group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Chapter </a:t>
            </a:r>
            <a:r>
              <a:rPr lang="en-CA" dirty="0"/>
              <a:t>15: Physical and Cognitive Development in Middle Adulthood  </a:t>
            </a:r>
          </a:p>
          <a:p>
            <a:r>
              <a:rPr lang="en-CA" dirty="0" smtClean="0"/>
              <a:t>Chapter </a:t>
            </a:r>
            <a:r>
              <a:rPr lang="en-CA" dirty="0"/>
              <a:t>16: Emotional and Social Development in Middle Adulthood </a:t>
            </a:r>
            <a:endParaRPr lang="en-CA" dirty="0" smtClean="0"/>
          </a:p>
          <a:p>
            <a:r>
              <a:rPr lang="en-CA" dirty="0" smtClean="0"/>
              <a:t>Chapter </a:t>
            </a:r>
            <a:r>
              <a:rPr lang="en-CA" dirty="0"/>
              <a:t>17: Physical and Cognitive Development in Late Adulthood  </a:t>
            </a:r>
          </a:p>
          <a:p>
            <a:r>
              <a:rPr lang="en-CA" dirty="0" smtClean="0"/>
              <a:t>Chapter </a:t>
            </a:r>
            <a:r>
              <a:rPr lang="en-CA" dirty="0"/>
              <a:t>18: Emotional and Social Development in Late Adulthood </a:t>
            </a:r>
            <a:endParaRPr lang="en-CA" dirty="0" smtClean="0"/>
          </a:p>
          <a:p>
            <a:r>
              <a:rPr lang="en-CA" dirty="0" smtClean="0"/>
              <a:t>Chapter </a:t>
            </a:r>
            <a:r>
              <a:rPr lang="en-CA" dirty="0"/>
              <a:t>19: Death, Dying and </a:t>
            </a:r>
            <a:r>
              <a:rPr lang="en-CA" dirty="0" smtClean="0"/>
              <a:t>Bereavement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596466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100</TotalTime>
  <Words>428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Fundamentals of Lifespan Development</vt:lpstr>
      <vt:lpstr>Revised Course Schedule</vt:lpstr>
      <vt:lpstr>Final Exam</vt:lpstr>
      <vt:lpstr>Group Project</vt:lpstr>
      <vt:lpstr>Topics</vt:lpstr>
      <vt:lpstr>Project</vt:lpstr>
      <vt:lpstr>Pick a Chapter &amp; Get Into a Group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Lifespan Development</dc:title>
  <dc:creator>Erik Chevrier</dc:creator>
  <cp:lastModifiedBy>Erik Chevrier</cp:lastModifiedBy>
  <cp:revision>16</cp:revision>
  <dcterms:created xsi:type="dcterms:W3CDTF">2014-10-22T01:58:00Z</dcterms:created>
  <dcterms:modified xsi:type="dcterms:W3CDTF">2014-10-22T04:26:58Z</dcterms:modified>
</cp:coreProperties>
</file>