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2014-10-28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11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2014-10-28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020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2014-10-28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11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2014-10-28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220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2014-10-28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87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2014-10-28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047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2014-10-28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22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2014-10-28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175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2014-10-28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013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38068A4-02DE-4D67-B903-956180D1E7EC}" type="datetimeFigureOut">
              <a:rPr lang="en-CA" smtClean="0"/>
              <a:t>2014-10-28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89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2014-10-28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632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38068A4-02DE-4D67-B903-956180D1E7EC}" type="datetimeFigureOut">
              <a:rPr lang="en-CA" smtClean="0"/>
              <a:t>2014-10-28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53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Fundamentals of Lifespan Development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October 29, 2014 – group project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317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 - Paper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Paper</a:t>
            </a:r>
          </a:p>
          <a:p>
            <a:pPr lvl="1"/>
            <a:r>
              <a:rPr lang="en-CA" dirty="0" smtClean="0"/>
              <a:t>About 10 pages</a:t>
            </a:r>
          </a:p>
          <a:p>
            <a:pPr lvl="1"/>
            <a:r>
              <a:rPr lang="en-CA" dirty="0" smtClean="0"/>
              <a:t>Pick a topic – concept or theme from the text book (chapter 15 to 19)</a:t>
            </a:r>
          </a:p>
          <a:p>
            <a:pPr lvl="1"/>
            <a:r>
              <a:rPr lang="en-CA" dirty="0" smtClean="0"/>
              <a:t>Perform a </a:t>
            </a:r>
            <a:r>
              <a:rPr lang="en-CA" dirty="0"/>
              <a:t>l</a:t>
            </a:r>
            <a:r>
              <a:rPr lang="en-CA" dirty="0" smtClean="0"/>
              <a:t>iterature </a:t>
            </a:r>
            <a:r>
              <a:rPr lang="en-CA" dirty="0"/>
              <a:t>review or </a:t>
            </a:r>
            <a:r>
              <a:rPr lang="en-CA" dirty="0" smtClean="0"/>
              <a:t>small </a:t>
            </a:r>
            <a:r>
              <a:rPr lang="en-CA" dirty="0"/>
              <a:t>scale research </a:t>
            </a:r>
            <a:r>
              <a:rPr lang="en-CA" dirty="0" smtClean="0"/>
              <a:t>project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Literature review</a:t>
            </a:r>
          </a:p>
          <a:p>
            <a:pPr lvl="2"/>
            <a:r>
              <a:rPr lang="en-CA" dirty="0" smtClean="0"/>
              <a:t>Should contain at least 10 credible sources apart from the text book</a:t>
            </a:r>
          </a:p>
          <a:p>
            <a:pPr lvl="2"/>
            <a:r>
              <a:rPr lang="en-CA" dirty="0" smtClean="0"/>
              <a:t>Should resemble a literature review from a typical journal article 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Small scale research project</a:t>
            </a:r>
            <a:endParaRPr lang="en-CA" dirty="0"/>
          </a:p>
          <a:p>
            <a:pPr lvl="2"/>
            <a:r>
              <a:rPr lang="en-CA" dirty="0"/>
              <a:t>Should contain at least 5</a:t>
            </a:r>
            <a:r>
              <a:rPr lang="en-CA" dirty="0" smtClean="0"/>
              <a:t> </a:t>
            </a:r>
            <a:r>
              <a:rPr lang="en-CA" dirty="0"/>
              <a:t>credible sources apart from the text book</a:t>
            </a:r>
          </a:p>
          <a:p>
            <a:pPr lvl="2"/>
            <a:r>
              <a:rPr lang="en-CA" dirty="0" smtClean="0"/>
              <a:t>Should contain an introduction, methodology, results and discussion section</a:t>
            </a:r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718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 – Preliminary Report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Preliminary Report</a:t>
            </a:r>
          </a:p>
          <a:p>
            <a:pPr lvl="1"/>
            <a:r>
              <a:rPr lang="en-CA" dirty="0" smtClean="0"/>
              <a:t>Rough outline of your final paper</a:t>
            </a:r>
            <a:endParaRPr lang="en-CA" dirty="0"/>
          </a:p>
          <a:p>
            <a:pPr lvl="1"/>
            <a:r>
              <a:rPr lang="en-CA" dirty="0" smtClean="0"/>
              <a:t>Can be in point form</a:t>
            </a:r>
          </a:p>
          <a:p>
            <a:pPr lvl="1"/>
            <a:r>
              <a:rPr lang="en-CA" dirty="0" smtClean="0"/>
              <a:t>Should contain</a:t>
            </a:r>
          </a:p>
          <a:p>
            <a:pPr lvl="2"/>
            <a:r>
              <a:rPr lang="en-CA" dirty="0" smtClean="0"/>
              <a:t>The names of the members of your group</a:t>
            </a:r>
          </a:p>
          <a:p>
            <a:pPr lvl="2"/>
            <a:r>
              <a:rPr lang="en-CA" dirty="0" smtClean="0"/>
              <a:t>The topic you are interested in writing about</a:t>
            </a:r>
          </a:p>
          <a:p>
            <a:pPr lvl="2"/>
            <a:r>
              <a:rPr lang="en-CA" dirty="0" smtClean="0"/>
              <a:t>Whether you will be conducting a literature review or small scale research project</a:t>
            </a:r>
          </a:p>
          <a:p>
            <a:pPr lvl="2"/>
            <a:r>
              <a:rPr lang="en-CA" dirty="0" smtClean="0"/>
              <a:t>Some sources you will include</a:t>
            </a:r>
          </a:p>
          <a:p>
            <a:pPr lvl="2"/>
            <a:r>
              <a:rPr lang="en-CA" dirty="0" smtClean="0"/>
              <a:t>The tasks that each member of your group will perform</a:t>
            </a:r>
          </a:p>
          <a:p>
            <a:pPr lvl="2"/>
            <a:r>
              <a:rPr lang="en-CA" dirty="0" smtClean="0"/>
              <a:t>A realistic timeline for the completion of each task</a:t>
            </a:r>
          </a:p>
          <a:p>
            <a:pPr lvl="2"/>
            <a:r>
              <a:rPr lang="en-CA" dirty="0" smtClean="0"/>
              <a:t>The date scheduled for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3736534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 - Presentation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/>
              <a:t>Presentation</a:t>
            </a:r>
            <a:endParaRPr lang="en-CA" sz="3200" dirty="0"/>
          </a:p>
          <a:p>
            <a:pPr lvl="1"/>
            <a:r>
              <a:rPr lang="en-CA" dirty="0" smtClean="0"/>
              <a:t>20 minutes in total – 15 min presentation and 5 min discussion</a:t>
            </a:r>
          </a:p>
          <a:p>
            <a:pPr lvl="1"/>
            <a:r>
              <a:rPr lang="en-CA" dirty="0" smtClean="0"/>
              <a:t>Can contain audio/visual media – only short videos</a:t>
            </a:r>
          </a:p>
          <a:p>
            <a:pPr lvl="1"/>
            <a:r>
              <a:rPr lang="en-CA" dirty="0" smtClean="0"/>
              <a:t>All group members must be present</a:t>
            </a:r>
          </a:p>
          <a:p>
            <a:pPr lvl="1"/>
            <a:r>
              <a:rPr lang="en-CA" dirty="0" smtClean="0"/>
              <a:t>Not everyone has to speak</a:t>
            </a:r>
          </a:p>
          <a:p>
            <a:pPr marL="201168" lvl="1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542395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 – Notes for Class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/>
              <a:t>Study Notes</a:t>
            </a:r>
            <a:endParaRPr lang="en-CA" sz="3200" dirty="0"/>
          </a:p>
          <a:p>
            <a:pPr lvl="1"/>
            <a:r>
              <a:rPr lang="en-CA" dirty="0" smtClean="0"/>
              <a:t>Develop a few key terms for the class to study from</a:t>
            </a:r>
          </a:p>
          <a:p>
            <a:pPr lvl="1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2148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Presentation Dates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2800" dirty="0"/>
              <a:t>November 14</a:t>
            </a:r>
            <a:r>
              <a:rPr lang="en-CA" sz="2800" baseline="30000" dirty="0"/>
              <a:t>th</a:t>
            </a:r>
            <a:r>
              <a:rPr lang="en-CA" sz="2800" dirty="0"/>
              <a:t> – Class Presentations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2800" dirty="0" smtClean="0"/>
              <a:t>November </a:t>
            </a:r>
            <a:r>
              <a:rPr lang="en-CA" sz="2800" dirty="0"/>
              <a:t>19</a:t>
            </a:r>
            <a:r>
              <a:rPr lang="en-CA" sz="2800" baseline="30000" dirty="0"/>
              <a:t>th</a:t>
            </a:r>
            <a:r>
              <a:rPr lang="en-CA" sz="2800" dirty="0"/>
              <a:t> – Class Presentations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2800" dirty="0"/>
              <a:t>November 21</a:t>
            </a:r>
            <a:r>
              <a:rPr lang="en-CA" sz="2800" baseline="30000" dirty="0"/>
              <a:t>st</a:t>
            </a:r>
            <a:r>
              <a:rPr lang="en-CA" sz="2800" dirty="0"/>
              <a:t> – Class Presentations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2800" dirty="0" smtClean="0"/>
              <a:t>November </a:t>
            </a:r>
            <a:r>
              <a:rPr lang="en-CA" sz="2800" dirty="0"/>
              <a:t>26</a:t>
            </a:r>
            <a:r>
              <a:rPr lang="en-CA" sz="2800" baseline="30000" dirty="0"/>
              <a:t>th</a:t>
            </a:r>
            <a:r>
              <a:rPr lang="en-CA" sz="2800" dirty="0"/>
              <a:t> – Class Presentations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CA" sz="2800" dirty="0" smtClean="0"/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CA" sz="2800" dirty="0"/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CA" sz="2800" dirty="0" smtClean="0"/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2800" dirty="0" smtClean="0"/>
              <a:t>Maybe…November </a:t>
            </a:r>
            <a:r>
              <a:rPr lang="en-CA" sz="2800" dirty="0"/>
              <a:t>28</a:t>
            </a:r>
            <a:r>
              <a:rPr lang="en-CA" sz="2800" baseline="30000" dirty="0"/>
              <a:t>th</a:t>
            </a:r>
            <a:r>
              <a:rPr lang="en-CA" sz="2800" dirty="0"/>
              <a:t> – Review for Final </a:t>
            </a:r>
            <a:r>
              <a:rPr lang="en-CA" sz="2800" dirty="0" smtClean="0"/>
              <a:t>Exam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90229929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610</TotalTime>
  <Words>255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Fundamentals of Lifespan Development</vt:lpstr>
      <vt:lpstr>Assignment - Paper</vt:lpstr>
      <vt:lpstr>Assignment – Preliminary Report</vt:lpstr>
      <vt:lpstr>Assignment - Presentation</vt:lpstr>
      <vt:lpstr>Assignment – Notes for Class</vt:lpstr>
      <vt:lpstr>Presentation Dates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Lifespan Development</dc:title>
  <dc:creator>Erik Chevrier</dc:creator>
  <cp:lastModifiedBy>Erik Chevrier</cp:lastModifiedBy>
  <cp:revision>10</cp:revision>
  <dcterms:created xsi:type="dcterms:W3CDTF">2014-10-29T02:31:36Z</dcterms:created>
  <dcterms:modified xsi:type="dcterms:W3CDTF">2014-10-29T12:42:21Z</dcterms:modified>
</cp:coreProperties>
</file>