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11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2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1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220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7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47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22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5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13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9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32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8068A4-02DE-4D67-B903-956180D1E7EC}" type="datetimeFigureOut">
              <a:rPr lang="en-CA" smtClean="0"/>
              <a:t>2015-01-29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53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cordiafoodgroups.ca/" TargetMode="External"/><Relationship Id="rId2" Type="http://schemas.openxmlformats.org/officeDocument/2006/relationships/hyperlink" Target="http://www.collectivevision.c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January 29 – </a:t>
            </a:r>
            <a:r>
              <a:rPr lang="en-CA" dirty="0" smtClean="0"/>
              <a:t>group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317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 - 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3200" dirty="0" smtClean="0"/>
              <a:t>Paper</a:t>
            </a:r>
          </a:p>
          <a:p>
            <a:pPr lvl="1"/>
            <a:r>
              <a:rPr lang="en-CA" dirty="0" smtClean="0"/>
              <a:t>About </a:t>
            </a:r>
            <a:r>
              <a:rPr lang="en-CA" dirty="0" smtClean="0"/>
              <a:t>10 – 15 pages</a:t>
            </a:r>
            <a:endParaRPr lang="en-CA" dirty="0" smtClean="0"/>
          </a:p>
          <a:p>
            <a:pPr lvl="1"/>
            <a:r>
              <a:rPr lang="en-CA" dirty="0" smtClean="0"/>
              <a:t>Pick a topic </a:t>
            </a:r>
            <a:r>
              <a:rPr lang="en-CA" dirty="0" smtClean="0"/>
              <a:t>– Literature review on food &amp; development, stage with video camp or other</a:t>
            </a:r>
          </a:p>
          <a:p>
            <a:pPr lvl="1"/>
            <a:r>
              <a:rPr lang="en-CA" dirty="0" smtClean="0"/>
              <a:t>All topics should link to an area of development</a:t>
            </a:r>
          </a:p>
          <a:p>
            <a:pPr lvl="1"/>
            <a:r>
              <a:rPr lang="en-CA" dirty="0" smtClean="0"/>
              <a:t>Each topic should be well researched</a:t>
            </a:r>
          </a:p>
          <a:p>
            <a:pPr lvl="1"/>
            <a:r>
              <a:rPr lang="en-CA" dirty="0" smtClean="0"/>
              <a:t>Projects that are of quality will be published on </a:t>
            </a:r>
            <a:r>
              <a:rPr lang="en-CA" dirty="0" smtClean="0">
                <a:hlinkClick r:id="rId2"/>
              </a:rPr>
              <a:t>www.collectivevision.ca</a:t>
            </a:r>
            <a:r>
              <a:rPr lang="en-CA" dirty="0" smtClean="0"/>
              <a:t> or </a:t>
            </a:r>
            <a:r>
              <a:rPr lang="en-CA" dirty="0" smtClean="0">
                <a:hlinkClick r:id="rId3"/>
              </a:rPr>
              <a:t>www.concordiafoodgroups.ca</a:t>
            </a:r>
            <a:endParaRPr lang="en-CA" dirty="0" smtClean="0"/>
          </a:p>
          <a:p>
            <a:pPr lvl="1"/>
            <a:endParaRPr lang="en-CA" dirty="0"/>
          </a:p>
          <a:p>
            <a:pPr lvl="1"/>
            <a:r>
              <a:rPr lang="en-CA" dirty="0" smtClean="0"/>
              <a:t>Literature </a:t>
            </a:r>
            <a:r>
              <a:rPr lang="en-CA" dirty="0" smtClean="0"/>
              <a:t>review on food &amp; development</a:t>
            </a:r>
            <a:endParaRPr lang="en-CA" dirty="0" smtClean="0"/>
          </a:p>
          <a:p>
            <a:pPr lvl="2"/>
            <a:r>
              <a:rPr lang="en-CA" dirty="0" smtClean="0"/>
              <a:t>Should contain at least 10 credible sources apart from the text book</a:t>
            </a:r>
          </a:p>
          <a:p>
            <a:pPr lvl="2"/>
            <a:r>
              <a:rPr lang="en-CA" dirty="0" smtClean="0"/>
              <a:t>Should resemble a literature review from a typical journal article 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Stage with video camp</a:t>
            </a:r>
            <a:endParaRPr lang="en-CA" dirty="0"/>
          </a:p>
          <a:p>
            <a:pPr lvl="2"/>
            <a:r>
              <a:rPr lang="en-CA" dirty="0" smtClean="0"/>
              <a:t>Should include a lesson plan for a video related activity, information about the age group and how to facilitate the activity, follow up about the successes and failures of the activity you led</a:t>
            </a:r>
          </a:p>
          <a:p>
            <a:pPr lvl="2"/>
            <a:r>
              <a:rPr lang="en-CA" dirty="0" smtClean="0"/>
              <a:t>Should link to literature from the text as well as at least 5 other sources</a:t>
            </a:r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18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 – Preliminary Report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Preliminary Report</a:t>
            </a:r>
          </a:p>
          <a:p>
            <a:pPr lvl="1"/>
            <a:r>
              <a:rPr lang="en-CA" dirty="0" smtClean="0"/>
              <a:t>Rough outline of your final paper</a:t>
            </a:r>
            <a:endParaRPr lang="en-CA" dirty="0"/>
          </a:p>
          <a:p>
            <a:pPr lvl="1"/>
            <a:r>
              <a:rPr lang="en-CA" dirty="0" smtClean="0"/>
              <a:t>Can be in point form</a:t>
            </a:r>
          </a:p>
          <a:p>
            <a:pPr lvl="1"/>
            <a:r>
              <a:rPr lang="en-CA" dirty="0" smtClean="0"/>
              <a:t>Should contain</a:t>
            </a:r>
          </a:p>
          <a:p>
            <a:pPr lvl="2"/>
            <a:r>
              <a:rPr lang="en-CA" dirty="0" smtClean="0"/>
              <a:t>The names of the members of your group</a:t>
            </a:r>
          </a:p>
          <a:p>
            <a:pPr lvl="2"/>
            <a:r>
              <a:rPr lang="en-CA" dirty="0" smtClean="0"/>
              <a:t>The topic you are interested in writing about</a:t>
            </a:r>
          </a:p>
          <a:p>
            <a:pPr lvl="2"/>
            <a:r>
              <a:rPr lang="en-CA" dirty="0" smtClean="0"/>
              <a:t>Whether you will be conducting a literature </a:t>
            </a:r>
            <a:r>
              <a:rPr lang="en-CA" dirty="0" smtClean="0"/>
              <a:t>review on food &amp; development, stage with video camp or other</a:t>
            </a:r>
          </a:p>
          <a:p>
            <a:pPr lvl="2"/>
            <a:r>
              <a:rPr lang="en-CA" dirty="0" smtClean="0"/>
              <a:t>Some </a:t>
            </a:r>
            <a:r>
              <a:rPr lang="en-CA" dirty="0" smtClean="0"/>
              <a:t>sources you will include</a:t>
            </a:r>
          </a:p>
          <a:p>
            <a:pPr lvl="2"/>
            <a:r>
              <a:rPr lang="en-CA" dirty="0" smtClean="0"/>
              <a:t>The tasks that each member of your group will perform</a:t>
            </a:r>
          </a:p>
          <a:p>
            <a:pPr lvl="2"/>
            <a:r>
              <a:rPr lang="en-CA" dirty="0" smtClean="0"/>
              <a:t>A realistic timeline for the completion of each </a:t>
            </a:r>
            <a:r>
              <a:rPr lang="en-CA" dirty="0" smtClean="0"/>
              <a:t>task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365348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621</TotalTime>
  <Words>222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Fundamentals of Lifespan Development</vt:lpstr>
      <vt:lpstr>Assignment - Paper</vt:lpstr>
      <vt:lpstr>Assignment – Preliminary Report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14</cp:revision>
  <dcterms:created xsi:type="dcterms:W3CDTF">2014-10-29T02:31:36Z</dcterms:created>
  <dcterms:modified xsi:type="dcterms:W3CDTF">2015-01-29T15:42:19Z</dcterms:modified>
</cp:coreProperties>
</file>