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71" r:id="rId5"/>
    <p:sldId id="25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8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06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18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23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02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51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68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42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5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81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111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A3650D-BDC2-4DAB-9E16-55AD4652F9A4}" type="datetimeFigureOut">
              <a:rPr lang="en-CA" smtClean="0"/>
              <a:t>2015-01-13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CC3B85-6C10-4978-9F9A-061E99954F4A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46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2OdRogOfEA" TargetMode="External"/><Relationship Id="rId2" Type="http://schemas.openxmlformats.org/officeDocument/2006/relationships/hyperlink" Target="http://www.youtube.com/watch?v=7aPPdKewAH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1Py20Zrm6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sqAipCnJEA" TargetMode="External"/><Relationship Id="rId2" Type="http://schemas.openxmlformats.org/officeDocument/2006/relationships/hyperlink" Target="http://www.youtube.com/watch?v=s4j6wznvOG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.search.yahoo.com/video/play;_ylt=A0LEVjW7yLRUoIsAMUQPxQt.;_ylu=X3oDMTBsa3ZzMnBvBHNlYwNzYwRjb2xvA2JmMQR2dGlkAw--?p=the+century+of+self+documentary&amp;tnr=21&amp;vid=98F38C99BC4170A7F2CB98F38C99BC4170A7F2CB&amp;l=14096&amp;turl=http%3A%2F%2Fts2.mm.bing.net%2Fth%3Fid%3DUN.608047423983452513%26pid%3D15.1&amp;rurl=http%3A%2F%2Fvimeo.com%2F91200667&amp;sigr=10pp3codt&amp;tt=b&amp;tit=The+Century+Of+The+Self-Full+Length+Documentary&amp;sigt=11ftsb65u&amp;back=https%3A%2F%2Fsearch.yahoo.com%2Fyhs%2Fsearch%3Fp%3Dthe%2Bcentury%2Bof%2Bself%2Bdocumentary%26ei%3DUTF-8%26hsimp%3Dyhs-001%26hspart%3Dmozilla&amp;sigb=13bkdle96&amp;hspart=mozilla&amp;hsimp=yhs-00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January 13</a:t>
            </a:r>
            <a:r>
              <a:rPr lang="en-CA" baseline="30000" dirty="0" smtClean="0"/>
              <a:t>th</a:t>
            </a:r>
            <a:r>
              <a:rPr lang="en-CA" dirty="0" smtClean="0"/>
              <a:t>, 2015 </a:t>
            </a:r>
            <a:r>
              <a:rPr lang="en-CA" dirty="0" smtClean="0"/>
              <a:t>– </a:t>
            </a:r>
            <a:r>
              <a:rPr lang="en-CA" dirty="0" smtClean="0"/>
              <a:t>Basic concepts and methods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93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Why do researchers need to obtain informed consent from participants?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>
                <a:hlinkClick r:id="rId2"/>
              </a:rPr>
              <a:t>Ewen</a:t>
            </a:r>
            <a:r>
              <a:rPr lang="en-CA" dirty="0" smtClean="0">
                <a:hlinkClick r:id="rId2"/>
              </a:rPr>
              <a:t> </a:t>
            </a:r>
            <a:r>
              <a:rPr lang="en-CA" dirty="0">
                <a:hlinkClick r:id="rId2"/>
              </a:rPr>
              <a:t>Cameron, </a:t>
            </a:r>
            <a:r>
              <a:rPr lang="en-CA" dirty="0" smtClean="0">
                <a:hlinkClick r:id="rId2"/>
              </a:rPr>
              <a:t>Memory </a:t>
            </a:r>
            <a:r>
              <a:rPr lang="en-CA" dirty="0" smtClean="0">
                <a:hlinkClick r:id="rId2"/>
              </a:rPr>
              <a:t>Thief – Part 1</a:t>
            </a:r>
            <a:endParaRPr lang="en-CA" dirty="0" smtClean="0"/>
          </a:p>
          <a:p>
            <a:pPr marL="0" indent="0">
              <a:buNone/>
            </a:pPr>
            <a:r>
              <a:rPr lang="en-CA" dirty="0" err="1">
                <a:hlinkClick r:id="rId3"/>
              </a:rPr>
              <a:t>Ewen</a:t>
            </a:r>
            <a:r>
              <a:rPr lang="en-CA" dirty="0">
                <a:hlinkClick r:id="rId3"/>
              </a:rPr>
              <a:t> Cameron, Memory Thief – Part </a:t>
            </a:r>
            <a:r>
              <a:rPr lang="en-CA" dirty="0" smtClean="0">
                <a:hlinkClick r:id="rId3"/>
              </a:rPr>
              <a:t>2</a:t>
            </a:r>
            <a:endParaRPr lang="en-CA" dirty="0"/>
          </a:p>
          <a:p>
            <a:pPr marL="0" indent="0">
              <a:buNone/>
            </a:pPr>
            <a:r>
              <a:rPr lang="en-CA" dirty="0" err="1">
                <a:hlinkClick r:id="rId4"/>
              </a:rPr>
              <a:t>Ewen</a:t>
            </a:r>
            <a:r>
              <a:rPr lang="en-CA" dirty="0">
                <a:hlinkClick r:id="rId4"/>
              </a:rPr>
              <a:t> Cameron, Memory Thief – Part </a:t>
            </a:r>
            <a:r>
              <a:rPr lang="en-CA" dirty="0" smtClean="0">
                <a:hlinkClick r:id="rId4"/>
              </a:rPr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01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Ethics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Protection from Harm</a:t>
            </a:r>
          </a:p>
          <a:p>
            <a:r>
              <a:rPr lang="en-CA" dirty="0" smtClean="0"/>
              <a:t>Informed Consent</a:t>
            </a:r>
          </a:p>
          <a:p>
            <a:r>
              <a:rPr lang="en-CA" dirty="0" smtClean="0"/>
              <a:t>Confidentiality</a:t>
            </a:r>
          </a:p>
          <a:p>
            <a:r>
              <a:rPr lang="en-CA" dirty="0" smtClean="0"/>
              <a:t>Knowledge of Results</a:t>
            </a:r>
          </a:p>
          <a:p>
            <a:r>
              <a:rPr lang="en-CA" dirty="0" smtClean="0"/>
              <a:t>Deception</a:t>
            </a:r>
          </a:p>
          <a:p>
            <a:endParaRPr lang="en-CA" dirty="0" smtClean="0"/>
          </a:p>
          <a:p>
            <a:pPr marL="201168" lvl="1" indent="0">
              <a:buNone/>
            </a:pPr>
            <a:r>
              <a:rPr lang="en-CA" dirty="0" smtClean="0">
                <a:hlinkClick r:id="rId2"/>
              </a:rPr>
              <a:t>The </a:t>
            </a:r>
            <a:r>
              <a:rPr lang="en-CA" dirty="0">
                <a:hlinkClick r:id="rId2"/>
              </a:rPr>
              <a:t>Fifth Estate documentary on </a:t>
            </a:r>
            <a:r>
              <a:rPr lang="en-CA" dirty="0" err="1">
                <a:hlinkClick r:id="rId2"/>
              </a:rPr>
              <a:t>Ewen</a:t>
            </a:r>
            <a:r>
              <a:rPr lang="en-CA" dirty="0">
                <a:hlinkClick r:id="rId2"/>
              </a:rPr>
              <a:t> </a:t>
            </a:r>
            <a:r>
              <a:rPr lang="en-CA" dirty="0" smtClean="0">
                <a:hlinkClick r:id="rId2"/>
              </a:rPr>
              <a:t>Cameron</a:t>
            </a:r>
            <a:endParaRPr lang="en-CA" dirty="0" smtClean="0"/>
          </a:p>
          <a:p>
            <a:pPr marL="201168" lvl="1" indent="0">
              <a:buNone/>
            </a:pPr>
            <a:r>
              <a:rPr lang="en-CA" dirty="0" smtClean="0">
                <a:hlinkClick r:id="rId3"/>
              </a:rPr>
              <a:t>The </a:t>
            </a:r>
            <a:r>
              <a:rPr lang="en-CA" dirty="0">
                <a:hlinkClick r:id="rId3"/>
              </a:rPr>
              <a:t>Nag </a:t>
            </a:r>
            <a:r>
              <a:rPr lang="en-CA" dirty="0" smtClean="0">
                <a:hlinkClick r:id="rId3"/>
              </a:rPr>
              <a:t>Factor</a:t>
            </a:r>
            <a:endParaRPr lang="en-CA" dirty="0" smtClean="0"/>
          </a:p>
          <a:p>
            <a:pPr marL="201168" lvl="1" indent="0">
              <a:buNone/>
            </a:pPr>
            <a:r>
              <a:rPr lang="en-CA" dirty="0" smtClean="0">
                <a:hlinkClick r:id="rId4"/>
              </a:rPr>
              <a:t>The Century of Self</a:t>
            </a:r>
            <a:r>
              <a:rPr lang="en-CA" dirty="0" smtClean="0"/>
              <a:t> – BBC Documentary </a:t>
            </a: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Developmental Science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dirty="0" smtClean="0"/>
              <a:t>Scientific Method</a:t>
            </a:r>
          </a:p>
          <a:p>
            <a:pPr lvl="1"/>
            <a:r>
              <a:rPr lang="en-CA" dirty="0" smtClean="0"/>
              <a:t>Describe, explain, predict, influence human development</a:t>
            </a:r>
          </a:p>
          <a:p>
            <a:pPr lvl="1"/>
            <a:endParaRPr lang="en-CA" dirty="0" smtClean="0"/>
          </a:p>
          <a:p>
            <a:r>
              <a:rPr lang="en-CA" sz="2800" dirty="0" smtClean="0"/>
              <a:t>Research Designs</a:t>
            </a:r>
            <a:endParaRPr lang="en-CA" sz="2800" dirty="0"/>
          </a:p>
          <a:p>
            <a:pPr lvl="1"/>
            <a:r>
              <a:rPr lang="en-CA" dirty="0" smtClean="0"/>
              <a:t>Cross-sectional</a:t>
            </a:r>
          </a:p>
          <a:p>
            <a:pPr lvl="1"/>
            <a:r>
              <a:rPr lang="en-CA" dirty="0" smtClean="0"/>
              <a:t>Longitudinal </a:t>
            </a:r>
          </a:p>
          <a:p>
            <a:pPr lvl="1"/>
            <a:r>
              <a:rPr lang="en-CA" dirty="0" smtClean="0"/>
              <a:t>Sequential</a:t>
            </a:r>
          </a:p>
          <a:p>
            <a:pPr lvl="1"/>
            <a:r>
              <a:rPr lang="en-CA" dirty="0" smtClean="0"/>
              <a:t>Case study</a:t>
            </a:r>
          </a:p>
          <a:p>
            <a:pPr lvl="1"/>
            <a:r>
              <a:rPr lang="en-CA" dirty="0" smtClean="0"/>
              <a:t>Naturalistic observation</a:t>
            </a:r>
          </a:p>
          <a:p>
            <a:pPr lvl="1"/>
            <a:r>
              <a:rPr lang="en-CA" dirty="0" smtClean="0"/>
              <a:t>Survey</a:t>
            </a:r>
          </a:p>
          <a:p>
            <a:pPr lvl="1"/>
            <a:r>
              <a:rPr lang="en-CA" dirty="0" smtClean="0"/>
              <a:t>Correlational</a:t>
            </a:r>
          </a:p>
          <a:p>
            <a:pPr lvl="1"/>
            <a:r>
              <a:rPr lang="en-CA" dirty="0" smtClean="0"/>
              <a:t>Experimental</a:t>
            </a:r>
          </a:p>
          <a:p>
            <a:pPr lvl="1"/>
            <a:r>
              <a:rPr lang="en-CA" dirty="0" smtClean="0"/>
              <a:t>Quasi-experimental</a:t>
            </a:r>
          </a:p>
          <a:p>
            <a:pPr lvl="1"/>
            <a:r>
              <a:rPr lang="en-CA" dirty="0" smtClean="0"/>
              <a:t>Cross-cultural</a:t>
            </a:r>
          </a:p>
          <a:p>
            <a:pPr lvl="1"/>
            <a:r>
              <a:rPr lang="en-CA" dirty="0" smtClean="0"/>
              <a:t>Ethnographic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783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Developmental Psychology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 smtClean="0"/>
              <a:t>Is the scientific study of age-related changes in our bodies, behaviour, thinking, emotions, social relationships, and personalities</a:t>
            </a:r>
            <a:r>
              <a:rPr lang="en-CA" sz="3600" dirty="0" smtClean="0"/>
              <a:t>.  </a:t>
            </a:r>
          </a:p>
          <a:p>
            <a:pPr marL="0" indent="0">
              <a:buNone/>
            </a:pPr>
            <a:endParaRPr lang="en-CA" sz="3600" dirty="0" smtClean="0"/>
          </a:p>
          <a:p>
            <a:pPr marL="0" indent="0">
              <a:buNone/>
            </a:pPr>
            <a:r>
              <a:rPr lang="en-CA" sz="3200" dirty="0" smtClean="0"/>
              <a:t>Looks at </a:t>
            </a:r>
            <a:r>
              <a:rPr lang="en-CA" sz="3600" dirty="0" smtClean="0"/>
              <a:t>C</a:t>
            </a:r>
            <a:r>
              <a:rPr lang="en-CA" sz="3600" dirty="0" smtClean="0"/>
              <a:t>HANGE and STABILITY </a:t>
            </a:r>
            <a:r>
              <a:rPr lang="en-CA" sz="3200" dirty="0" smtClean="0"/>
              <a:t>over a lifespan</a:t>
            </a:r>
          </a:p>
        </p:txBody>
      </p:sp>
    </p:spTree>
    <p:extLst>
      <p:ext uri="{BB962C8B-B14F-4D97-AF65-F5344CB8AC3E}">
        <p14:creationId xmlns:p14="http://schemas.microsoft.com/office/powerpoint/2010/main" val="35955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 smtClean="0"/>
              <a:t>Lifelong</a:t>
            </a:r>
          </a:p>
          <a:p>
            <a:pPr marL="0" indent="0">
              <a:buNone/>
            </a:pPr>
            <a:r>
              <a:rPr lang="en-CA" sz="2400" dirty="0" smtClean="0"/>
              <a:t>Inter/multi disciplinary</a:t>
            </a:r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Highly Plastic</a:t>
            </a:r>
          </a:p>
          <a:p>
            <a:pPr marL="0" indent="0">
              <a:buNone/>
            </a:pPr>
            <a:r>
              <a:rPr lang="en-CA" sz="2400" dirty="0" smtClean="0"/>
              <a:t>Multidimensional </a:t>
            </a:r>
          </a:p>
          <a:p>
            <a:pPr marL="0" indent="0">
              <a:buNone/>
            </a:pPr>
            <a:r>
              <a:rPr lang="en-CA" sz="2400" dirty="0" smtClean="0"/>
              <a:t>Multidirectional </a:t>
            </a:r>
          </a:p>
          <a:p>
            <a:pPr marL="0" indent="0">
              <a:buNone/>
            </a:pPr>
            <a:r>
              <a:rPr lang="en-CA" sz="2400" dirty="0" smtClean="0"/>
              <a:t>Influenced by Multiple Interacting Forces</a:t>
            </a:r>
          </a:p>
          <a:p>
            <a:pPr marL="0" indent="0">
              <a:buNone/>
            </a:pPr>
            <a:r>
              <a:rPr lang="en-CA" sz="2400" dirty="0" smtClean="0"/>
              <a:t>Continuous and Discontinuous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44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 related changes are classified as…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4400" dirty="0" smtClean="0"/>
          </a:p>
          <a:p>
            <a:r>
              <a:rPr lang="en-CA" sz="4400" dirty="0" smtClean="0"/>
              <a:t>Universal Changes</a:t>
            </a:r>
          </a:p>
          <a:p>
            <a:r>
              <a:rPr lang="en-CA" sz="4400" dirty="0" smtClean="0"/>
              <a:t>Group-Specific Changes</a:t>
            </a:r>
          </a:p>
          <a:p>
            <a:r>
              <a:rPr lang="en-CA" sz="4400" dirty="0" smtClean="0"/>
              <a:t>Individual Differences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915720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1124</TotalTime>
  <Words>170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Fundamentals of Lifespan Development</vt:lpstr>
      <vt:lpstr>Video</vt:lpstr>
      <vt:lpstr>Research Ethics</vt:lpstr>
      <vt:lpstr>Developmental Science</vt:lpstr>
      <vt:lpstr>Developmental Psychology</vt:lpstr>
      <vt:lpstr>Development is…</vt:lpstr>
      <vt:lpstr>Age related changes are classified as…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45</cp:revision>
  <dcterms:created xsi:type="dcterms:W3CDTF">2014-09-05T04:26:39Z</dcterms:created>
  <dcterms:modified xsi:type="dcterms:W3CDTF">2015-01-13T16:39:57Z</dcterms:modified>
</cp:coreProperties>
</file>