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Fundamentals of Lifespan Development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February 10 – Midterm review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8382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 Format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sz="2800" dirty="0" smtClean="0"/>
              <a:t>Answer 10 of 11 conceptual definitions</a:t>
            </a:r>
          </a:p>
          <a:p>
            <a:endParaRPr lang="en-CA" sz="2800" dirty="0" smtClean="0"/>
          </a:p>
          <a:p>
            <a:r>
              <a:rPr lang="en-CA" sz="2800" dirty="0" smtClean="0"/>
              <a:t>Answer 2 of 3 essay questions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sz="2400" b="1" dirty="0"/>
              <a:t>Conceptual</a:t>
            </a:r>
          </a:p>
          <a:p>
            <a:pPr lvl="1"/>
            <a:r>
              <a:rPr lang="en-CA" dirty="0"/>
              <a:t>10 x 5 min each = 50 minutes</a:t>
            </a:r>
          </a:p>
          <a:p>
            <a:endParaRPr lang="en-CA" dirty="0" smtClean="0"/>
          </a:p>
          <a:p>
            <a:r>
              <a:rPr lang="en-CA" sz="2400" b="1" dirty="0" smtClean="0"/>
              <a:t>Essay Question</a:t>
            </a:r>
          </a:p>
          <a:p>
            <a:pPr lvl="1"/>
            <a:r>
              <a:rPr lang="en-CA" dirty="0"/>
              <a:t>2</a:t>
            </a:r>
            <a:r>
              <a:rPr lang="en-CA" dirty="0" smtClean="0"/>
              <a:t> x 10 min each = 20 minutes</a:t>
            </a:r>
          </a:p>
          <a:p>
            <a:pPr lvl="1"/>
            <a:endParaRPr lang="en-CA" dirty="0"/>
          </a:p>
          <a:p>
            <a:pPr marL="201168" lvl="1" indent="0">
              <a:buNone/>
            </a:pPr>
            <a:endParaRPr lang="en-CA" dirty="0" smtClean="0"/>
          </a:p>
          <a:p>
            <a:pPr marL="201168" lvl="1" indent="0">
              <a:buNone/>
            </a:pPr>
            <a:r>
              <a:rPr lang="en-CA" dirty="0" smtClean="0"/>
              <a:t>50 + 20 = 70 minutes</a:t>
            </a:r>
          </a:p>
          <a:p>
            <a:pPr marL="201168" lvl="1" indent="0">
              <a:buNone/>
            </a:pPr>
            <a:endParaRPr lang="en-CA" dirty="0" smtClean="0"/>
          </a:p>
          <a:p>
            <a:pPr marL="201168" lvl="1" indent="0">
              <a:buNone/>
            </a:pPr>
            <a:r>
              <a:rPr lang="en-CA" dirty="0" smtClean="0"/>
              <a:t>5 remaining minutes to go over your exam</a:t>
            </a:r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535340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Hints to Study Exam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Read all of the assigned chapters (1 – 7)</a:t>
            </a:r>
          </a:p>
          <a:p>
            <a:r>
              <a:rPr lang="en-CA" dirty="0" smtClean="0"/>
              <a:t>Memorize the terms in bold</a:t>
            </a:r>
          </a:p>
          <a:p>
            <a:r>
              <a:rPr lang="en-CA" dirty="0" smtClean="0"/>
              <a:t>Understand how the words in bold relate to development</a:t>
            </a:r>
          </a:p>
          <a:p>
            <a:r>
              <a:rPr lang="en-CA" dirty="0" smtClean="0"/>
              <a:t>Understand development trends (i.e. physical development of an infant)</a:t>
            </a:r>
          </a:p>
          <a:p>
            <a:r>
              <a:rPr lang="en-CA" dirty="0" smtClean="0"/>
              <a:t>Understand how to apply theories to development</a:t>
            </a:r>
          </a:p>
          <a:p>
            <a:r>
              <a:rPr lang="en-CA" dirty="0" smtClean="0"/>
              <a:t>Emphasize what we covered in class</a:t>
            </a:r>
          </a:p>
        </p:txBody>
      </p:sp>
    </p:spTree>
    <p:extLst>
      <p:ext uri="{BB962C8B-B14F-4D97-AF65-F5344CB8AC3E}">
        <p14:creationId xmlns:p14="http://schemas.microsoft.com/office/powerpoint/2010/main" val="1464275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Practice Exam – Part 1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b="1" dirty="0"/>
              <a:t>Part 1 – Please DEFINE </a:t>
            </a:r>
            <a:r>
              <a:rPr lang="en-CA" b="1" dirty="0" smtClean="0"/>
              <a:t>TEN (10) </a:t>
            </a:r>
            <a:r>
              <a:rPr lang="en-CA" b="1" dirty="0"/>
              <a:t>of the following </a:t>
            </a:r>
            <a:r>
              <a:rPr lang="en-CA" b="1" dirty="0" smtClean="0"/>
              <a:t>eleven </a:t>
            </a:r>
            <a:r>
              <a:rPr lang="en-CA" b="1" dirty="0"/>
              <a:t>concepts. For full points, please also relate the concept to an area </a:t>
            </a:r>
            <a:r>
              <a:rPr lang="en-CA" b="1" dirty="0" smtClean="0"/>
              <a:t> or topic of </a:t>
            </a:r>
            <a:r>
              <a:rPr lang="en-CA" b="1" dirty="0"/>
              <a:t>development. Each question is worth five </a:t>
            </a:r>
            <a:r>
              <a:rPr lang="en-CA" b="1" dirty="0" smtClean="0"/>
              <a:t>points</a:t>
            </a:r>
            <a:endParaRPr lang="en-CA" b="1" dirty="0"/>
          </a:p>
          <a:p>
            <a:r>
              <a:rPr lang="en-CA" dirty="0" smtClean="0"/>
              <a:t>1 – Informed consent			6 </a:t>
            </a:r>
            <a:r>
              <a:rPr lang="en-CA" dirty="0" smtClean="0"/>
              <a:t>– Gamete</a:t>
            </a:r>
            <a:endParaRPr lang="en-CA" dirty="0" smtClean="0"/>
          </a:p>
          <a:p>
            <a:r>
              <a:rPr lang="en-CA" dirty="0" smtClean="0"/>
              <a:t>2 – Classical conditioning			7 – </a:t>
            </a:r>
            <a:r>
              <a:rPr lang="en-CA" dirty="0" err="1" smtClean="0"/>
              <a:t>Metamemory</a:t>
            </a:r>
            <a:endParaRPr lang="en-CA" dirty="0" smtClean="0"/>
          </a:p>
          <a:p>
            <a:r>
              <a:rPr lang="en-CA" dirty="0" smtClean="0"/>
              <a:t>3 – Synaptic pruning			8 – Conservation</a:t>
            </a:r>
          </a:p>
          <a:p>
            <a:r>
              <a:rPr lang="en-CA" dirty="0" smtClean="0"/>
              <a:t>4 – Differed imitation			9 – </a:t>
            </a:r>
            <a:r>
              <a:rPr lang="en-CA" dirty="0" err="1" smtClean="0"/>
              <a:t>Cephalocaudal</a:t>
            </a:r>
            <a:r>
              <a:rPr lang="en-CA" dirty="0" smtClean="0"/>
              <a:t> </a:t>
            </a:r>
            <a:r>
              <a:rPr lang="en-CA" dirty="0"/>
              <a:t>trend</a:t>
            </a:r>
            <a:endParaRPr lang="en-CA" dirty="0" smtClean="0"/>
          </a:p>
          <a:p>
            <a:r>
              <a:rPr lang="en-CA" dirty="0" smtClean="0"/>
              <a:t>5 –Receptive language			10 – Zone </a:t>
            </a:r>
            <a:r>
              <a:rPr lang="en-CA" dirty="0"/>
              <a:t>of proximal development </a:t>
            </a:r>
            <a:endParaRPr lang="en-CA" dirty="0" smtClean="0"/>
          </a:p>
          <a:p>
            <a:pPr marL="0" indent="0">
              <a:buNone/>
            </a:pPr>
            <a:endParaRPr lang="en-CA" b="1" dirty="0" smtClean="0"/>
          </a:p>
          <a:p>
            <a:r>
              <a:rPr lang="en-CA" b="1" dirty="0"/>
              <a:t>Part 2 – Please ANSWER TWO (2) of the following three questions. Each question is worth 25 points. </a:t>
            </a:r>
          </a:p>
          <a:p>
            <a:r>
              <a:rPr lang="en-CA" dirty="0" smtClean="0"/>
              <a:t>1 – Please </a:t>
            </a:r>
            <a:r>
              <a:rPr lang="en-CA" dirty="0"/>
              <a:t>describe </a:t>
            </a:r>
            <a:r>
              <a:rPr lang="en-CA" dirty="0" err="1"/>
              <a:t>Urie</a:t>
            </a:r>
            <a:r>
              <a:rPr lang="en-CA" dirty="0"/>
              <a:t> Bronfenbrenner’s </a:t>
            </a:r>
            <a:r>
              <a:rPr lang="en-CA" b="1" dirty="0"/>
              <a:t>Ecological Systems Theory</a:t>
            </a:r>
            <a:r>
              <a:rPr lang="en-CA" dirty="0"/>
              <a:t> and relate the theory to any phase of development. </a:t>
            </a:r>
            <a:endParaRPr lang="en-CA" dirty="0" smtClean="0"/>
          </a:p>
          <a:p>
            <a:r>
              <a:rPr lang="en-CA" dirty="0"/>
              <a:t>2</a:t>
            </a:r>
            <a:r>
              <a:rPr lang="en-CA" dirty="0" smtClean="0"/>
              <a:t> </a:t>
            </a:r>
            <a:r>
              <a:rPr lang="en-CA" dirty="0"/>
              <a:t>– Please </a:t>
            </a:r>
            <a:r>
              <a:rPr lang="en-CA" dirty="0" smtClean="0"/>
              <a:t>describe </a:t>
            </a:r>
            <a:r>
              <a:rPr lang="en-CA" b="1" dirty="0" smtClean="0"/>
              <a:t>perceptual </a:t>
            </a:r>
            <a:r>
              <a:rPr lang="en-CA" b="1" dirty="0"/>
              <a:t>development of a newborn baby </a:t>
            </a:r>
            <a:r>
              <a:rPr lang="en-CA" b="1" dirty="0" smtClean="0"/>
              <a:t>through infancy</a:t>
            </a:r>
            <a:r>
              <a:rPr lang="en-CA" dirty="0"/>
              <a:t>.  </a:t>
            </a:r>
          </a:p>
          <a:p>
            <a:endParaRPr lang="en-CA" dirty="0" smtClean="0"/>
          </a:p>
          <a:p>
            <a:endParaRPr lang="en-CA" dirty="0"/>
          </a:p>
          <a:p>
            <a:endParaRPr lang="en-CA" b="1" dirty="0" smtClean="0"/>
          </a:p>
        </p:txBody>
      </p:sp>
    </p:spTree>
    <p:extLst>
      <p:ext uri="{BB962C8B-B14F-4D97-AF65-F5344CB8AC3E}">
        <p14:creationId xmlns:p14="http://schemas.microsoft.com/office/powerpoint/2010/main" val="349614378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</TotalTime>
  <Words>157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Fundamentals of Lifespan Development</vt:lpstr>
      <vt:lpstr>Exam Format</vt:lpstr>
      <vt:lpstr>Hints to Study Exam</vt:lpstr>
      <vt:lpstr>Practice Exam – Part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Lifespan Development</dc:title>
  <dc:creator>Erik Chevrier</dc:creator>
  <cp:lastModifiedBy>Erik Chevrier</cp:lastModifiedBy>
  <cp:revision>9</cp:revision>
  <dcterms:created xsi:type="dcterms:W3CDTF">2015-02-10T04:32:05Z</dcterms:created>
  <dcterms:modified xsi:type="dcterms:W3CDTF">2015-02-10T15:02:03Z</dcterms:modified>
</cp:coreProperties>
</file>