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yweyEAitgY" TargetMode="External"/><Relationship Id="rId2" Type="http://schemas.openxmlformats.org/officeDocument/2006/relationships/hyperlink" Target="https://www.youtube.com/watch?v=gG0PBnEWPg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2KigQJCMUn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cordiafoodgroups" TargetMode="External"/><Relationship Id="rId2" Type="http://schemas.openxmlformats.org/officeDocument/2006/relationships/hyperlink" Target="http://concordiafoodgroups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user/concordiafoodgroup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History </a:t>
            </a:r>
            <a:r>
              <a:rPr lang="en-CA" dirty="0"/>
              <a:t>of the Food Movement at Concordia </a:t>
            </a:r>
            <a:r>
              <a:rPr lang="en-CA" dirty="0" smtClean="0"/>
              <a:t>University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The Concordia student-run food groups documentary project</a:t>
            </a:r>
          </a:p>
          <a:p>
            <a:r>
              <a:rPr lang="en-CA" dirty="0" smtClean="0"/>
              <a:t>By: Erik Chevrier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5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Concordia Students are Pioneers of Student Run Initiatives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Concordia Students have:</a:t>
            </a:r>
          </a:p>
          <a:p>
            <a:endParaRPr lang="en-CA" dirty="0" smtClean="0"/>
          </a:p>
          <a:p>
            <a:pPr lvl="1"/>
            <a:r>
              <a:rPr lang="en-CA" i="1" dirty="0" smtClean="0"/>
              <a:t>Demonstrated against problematic food practices</a:t>
            </a:r>
          </a:p>
          <a:p>
            <a:pPr lvl="1"/>
            <a:r>
              <a:rPr lang="en-CA" i="1" dirty="0" smtClean="0"/>
              <a:t>Organized educational campaigns for students to know about these problematic food practices</a:t>
            </a:r>
          </a:p>
          <a:p>
            <a:pPr lvl="1"/>
            <a:r>
              <a:rPr lang="en-CA" i="1" dirty="0" smtClean="0"/>
              <a:t>Successfully lobbied university administrators to change food policies </a:t>
            </a:r>
          </a:p>
          <a:p>
            <a:pPr lvl="1"/>
            <a:r>
              <a:rPr lang="en-CA" i="1" dirty="0" smtClean="0"/>
              <a:t>Passed referendum motions to facilitate better food practices</a:t>
            </a:r>
          </a:p>
          <a:p>
            <a:pPr lvl="1"/>
            <a:r>
              <a:rPr lang="en-CA" i="1" dirty="0" smtClean="0"/>
              <a:t>Organized student-run </a:t>
            </a:r>
            <a:r>
              <a:rPr lang="en-CA" i="1" dirty="0"/>
              <a:t>food </a:t>
            </a:r>
            <a:r>
              <a:rPr lang="en-CA" i="1" dirty="0" smtClean="0"/>
              <a:t>organizations</a:t>
            </a:r>
          </a:p>
          <a:p>
            <a:pPr lvl="1"/>
            <a:r>
              <a:rPr lang="en-CA" i="1" dirty="0" smtClean="0"/>
              <a:t>Engaged with the community at large to develop better food practices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7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Successful Food Activism Involves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Organizing with the help of the student groups and unions on campus</a:t>
            </a:r>
          </a:p>
          <a:p>
            <a:r>
              <a:rPr lang="en-CA" b="1" dirty="0" smtClean="0"/>
              <a:t>Targeting issues that students are concerned about:</a:t>
            </a:r>
            <a:endParaRPr lang="en-CA" b="1" dirty="0"/>
          </a:p>
          <a:p>
            <a:pPr lvl="1"/>
            <a:r>
              <a:rPr lang="en-CA" i="1" dirty="0" smtClean="0"/>
              <a:t>May start with a small group of passionate people</a:t>
            </a:r>
          </a:p>
          <a:p>
            <a:r>
              <a:rPr lang="en-CA" b="1" dirty="0" smtClean="0"/>
              <a:t>Informing other students about these issues:</a:t>
            </a:r>
            <a:endParaRPr lang="en-CA" b="1" dirty="0"/>
          </a:p>
          <a:p>
            <a:pPr lvl="1"/>
            <a:r>
              <a:rPr lang="en-CA" i="1" dirty="0" smtClean="0"/>
              <a:t>Education campaigns</a:t>
            </a:r>
          </a:p>
          <a:p>
            <a:r>
              <a:rPr lang="en-CA" b="1" dirty="0" smtClean="0"/>
              <a:t>Developing student run organizations that:</a:t>
            </a:r>
          </a:p>
          <a:p>
            <a:pPr lvl="1"/>
            <a:r>
              <a:rPr lang="en-CA" i="1" dirty="0" smtClean="0"/>
              <a:t>Have sustainable funding structures</a:t>
            </a:r>
          </a:p>
          <a:p>
            <a:pPr lvl="1"/>
            <a:r>
              <a:rPr lang="en-CA" i="1" dirty="0" smtClean="0"/>
              <a:t>Have become (semi-)autonomous from student groups and organizations </a:t>
            </a:r>
          </a:p>
          <a:p>
            <a:pPr lvl="1"/>
            <a:r>
              <a:rPr lang="en-CA" i="1" dirty="0" smtClean="0"/>
              <a:t>Involve many stakeholders including students at the community at large</a:t>
            </a:r>
          </a:p>
          <a:p>
            <a:r>
              <a:rPr lang="en-CA" b="1" dirty="0" smtClean="0"/>
              <a:t>Passing motions or referendum questions to secure funding or oppose certain practices</a:t>
            </a:r>
          </a:p>
          <a:p>
            <a:r>
              <a:rPr lang="en-CA" b="1" dirty="0"/>
              <a:t>Getting involved with university committees</a:t>
            </a:r>
          </a:p>
          <a:p>
            <a:endParaRPr lang="en-CA" b="1" dirty="0" smtClean="0"/>
          </a:p>
          <a:p>
            <a:pPr marL="201168" lvl="1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9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Concordia’s Relationship with Multinational Food Corporations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 smtClean="0"/>
              <a:t>Concordia will be tendering a new food and beverage service contract in 2015</a:t>
            </a:r>
          </a:p>
          <a:p>
            <a:pPr lvl="1"/>
            <a:r>
              <a:rPr lang="en-CA" i="1" dirty="0" err="1" smtClean="0"/>
              <a:t>Chartwells</a:t>
            </a:r>
            <a:r>
              <a:rPr lang="en-CA" i="1" dirty="0" smtClean="0"/>
              <a:t> and Pepsi currently hold these service contracts</a:t>
            </a:r>
          </a:p>
          <a:p>
            <a:pPr lvl="1"/>
            <a:r>
              <a:rPr lang="en-CA" i="1" dirty="0" smtClean="0"/>
              <a:t>Students were opposed to the Pepsi service contract &amp; weary of the </a:t>
            </a:r>
            <a:r>
              <a:rPr lang="en-CA" i="1" dirty="0" err="1" smtClean="0"/>
              <a:t>Chartwells</a:t>
            </a:r>
            <a:r>
              <a:rPr lang="en-CA" i="1" dirty="0" smtClean="0"/>
              <a:t> contract</a:t>
            </a:r>
          </a:p>
          <a:p>
            <a:pPr lvl="1"/>
            <a:r>
              <a:rPr lang="en-CA" i="1" dirty="0" smtClean="0"/>
              <a:t>Students had just voted against the renewal of the Sodexho-Marriott contract </a:t>
            </a:r>
          </a:p>
          <a:p>
            <a:r>
              <a:rPr lang="en-CA" b="1" dirty="0" smtClean="0"/>
              <a:t>Problems with multinational food corporations on campus</a:t>
            </a:r>
            <a:endParaRPr lang="en-CA" b="1" dirty="0"/>
          </a:p>
          <a:p>
            <a:pPr lvl="1"/>
            <a:r>
              <a:rPr lang="en-CA" i="1" dirty="0" smtClean="0"/>
              <a:t>Exclusivity agreements</a:t>
            </a:r>
          </a:p>
          <a:p>
            <a:pPr lvl="1"/>
            <a:r>
              <a:rPr lang="en-CA" i="1" dirty="0" smtClean="0"/>
              <a:t>Unhealthy food</a:t>
            </a:r>
          </a:p>
          <a:p>
            <a:pPr lvl="1"/>
            <a:r>
              <a:rPr lang="en-CA" i="1" dirty="0" smtClean="0"/>
              <a:t>Waste</a:t>
            </a:r>
          </a:p>
          <a:p>
            <a:pPr lvl="1"/>
            <a:r>
              <a:rPr lang="en-CA" i="1" dirty="0" smtClean="0"/>
              <a:t>Serving times</a:t>
            </a:r>
          </a:p>
          <a:p>
            <a:pPr lvl="1"/>
            <a:r>
              <a:rPr lang="en-CA" i="1" dirty="0" smtClean="0"/>
              <a:t>Price</a:t>
            </a:r>
          </a:p>
          <a:p>
            <a:pPr lvl="1"/>
            <a:r>
              <a:rPr lang="en-CA" i="1" dirty="0" smtClean="0"/>
              <a:t>Resident meal plan</a:t>
            </a:r>
          </a:p>
          <a:p>
            <a:pPr lvl="1"/>
            <a:r>
              <a:rPr lang="en-CA" b="1" i="1" dirty="0" smtClean="0"/>
              <a:t>Student-run organizations can do better</a:t>
            </a:r>
          </a:p>
          <a:p>
            <a:pPr lvl="1"/>
            <a:endParaRPr lang="en-CA" b="1" dirty="0"/>
          </a:p>
          <a:p>
            <a:pPr marL="201168" lvl="1" indent="0">
              <a:buNone/>
            </a:pPr>
            <a:r>
              <a:rPr lang="en-CA" b="1" dirty="0" smtClean="0">
                <a:hlinkClick r:id="rId2"/>
              </a:rPr>
              <a:t>David </a:t>
            </a:r>
            <a:r>
              <a:rPr lang="en-CA" b="1" dirty="0" err="1" smtClean="0">
                <a:hlinkClick r:id="rId2"/>
              </a:rPr>
              <a:t>Bernans</a:t>
            </a:r>
            <a:r>
              <a:rPr lang="en-CA" b="1" dirty="0">
                <a:hlinkClick r:id="rId2"/>
              </a:rPr>
              <a:t> </a:t>
            </a:r>
            <a:r>
              <a:rPr lang="en-CA" b="1" dirty="0" smtClean="0">
                <a:hlinkClick r:id="rId2"/>
              </a:rPr>
              <a:t>on Sodexho-Marriott</a:t>
            </a:r>
            <a:endParaRPr lang="en-CA" b="1" dirty="0" smtClean="0"/>
          </a:p>
          <a:p>
            <a:pPr marL="201168" lvl="1" indent="0">
              <a:buNone/>
            </a:pPr>
            <a:r>
              <a:rPr lang="en-CA" b="1" dirty="0" smtClean="0">
                <a:hlinkClick r:id="rId3"/>
              </a:rPr>
              <a:t>Rob Green on the Marriott “Cheese In”</a:t>
            </a:r>
            <a:endParaRPr lang="en-CA" b="1" dirty="0" smtClean="0"/>
          </a:p>
          <a:p>
            <a:pPr marL="201168" lvl="1" indent="0">
              <a:buNone/>
            </a:pPr>
            <a:r>
              <a:rPr lang="en-CA" b="1" dirty="0" smtClean="0">
                <a:hlinkClick r:id="rId4"/>
              </a:rPr>
              <a:t>Laura Beach on Tap Thirst</a:t>
            </a:r>
            <a:endParaRPr lang="en-CA" b="1" dirty="0" smtClean="0"/>
          </a:p>
          <a:p>
            <a:pPr marL="201168" lvl="1" indent="0">
              <a:buNone/>
            </a:pPr>
            <a:endParaRPr lang="en-CA" b="1" dirty="0"/>
          </a:p>
          <a:p>
            <a:pPr lvl="1"/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0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Involved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Be part of the research team</a:t>
            </a:r>
          </a:p>
          <a:p>
            <a:pPr lvl="1"/>
            <a:r>
              <a:rPr lang="en-CA" i="1" dirty="0" smtClean="0"/>
              <a:t>You can become an intern for credit</a:t>
            </a:r>
          </a:p>
          <a:p>
            <a:pPr lvl="1"/>
            <a:r>
              <a:rPr lang="en-CA" i="1" dirty="0" smtClean="0"/>
              <a:t>You can do assignments for courses and add to the content of our archive</a:t>
            </a:r>
          </a:p>
          <a:p>
            <a:pPr lvl="1"/>
            <a:r>
              <a:rPr lang="en-CA" i="1" dirty="0" smtClean="0"/>
              <a:t>You can come to our research meetings </a:t>
            </a:r>
          </a:p>
          <a:p>
            <a:pPr lvl="1"/>
            <a:r>
              <a:rPr lang="en-CA" i="1" dirty="0" smtClean="0">
                <a:hlinkClick r:id="rId2"/>
              </a:rPr>
              <a:t>Visit our Website</a:t>
            </a:r>
            <a:r>
              <a:rPr lang="en-CA" i="1" dirty="0" smtClean="0"/>
              <a:t> </a:t>
            </a:r>
            <a:r>
              <a:rPr lang="en-CA" i="1" dirty="0"/>
              <a:t>– </a:t>
            </a:r>
            <a:r>
              <a:rPr lang="en-CA" i="1" dirty="0" smtClean="0"/>
              <a:t>concordiafoodgroups.ca</a:t>
            </a:r>
          </a:p>
          <a:p>
            <a:pPr lvl="1"/>
            <a:r>
              <a:rPr lang="en-CA" i="1" dirty="0" smtClean="0">
                <a:hlinkClick r:id="rId3"/>
              </a:rPr>
              <a:t>Like our Facebook Page</a:t>
            </a:r>
            <a:endParaRPr lang="en-CA" i="1" dirty="0" smtClean="0"/>
          </a:p>
          <a:p>
            <a:pPr lvl="1"/>
            <a:r>
              <a:rPr lang="en-CA" i="1" dirty="0" smtClean="0">
                <a:hlinkClick r:id="rId4"/>
              </a:rPr>
              <a:t>Share our </a:t>
            </a:r>
            <a:r>
              <a:rPr lang="en-CA" i="1" dirty="0" err="1" smtClean="0">
                <a:hlinkClick r:id="rId4"/>
              </a:rPr>
              <a:t>Youtube</a:t>
            </a:r>
            <a:r>
              <a:rPr lang="en-CA" i="1" dirty="0" smtClean="0">
                <a:hlinkClick r:id="rId4"/>
              </a:rPr>
              <a:t> videos</a:t>
            </a:r>
            <a:endParaRPr lang="en-CA" i="1" dirty="0"/>
          </a:p>
          <a:p>
            <a:pPr lvl="1"/>
            <a:r>
              <a:rPr lang="en-CA" i="1" dirty="0" smtClean="0"/>
              <a:t>Help us fund the project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sz="2800" dirty="0" smtClean="0"/>
              <a:t>More importantly, get involved in the food movement at Concordia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4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400" dirty="0" smtClean="0"/>
          </a:p>
          <a:p>
            <a:r>
              <a:rPr lang="en-CA" sz="2400" dirty="0" smtClean="0"/>
              <a:t>How can we develop an ideal food system at Concordia University?</a:t>
            </a:r>
          </a:p>
          <a:p>
            <a:r>
              <a:rPr lang="en-CA" sz="2400" dirty="0" smtClean="0"/>
              <a:t>What are your thoughts and feelings regarding the new food service contracts?</a:t>
            </a:r>
          </a:p>
          <a:p>
            <a:r>
              <a:rPr lang="en-CA" sz="2400" dirty="0" smtClean="0"/>
              <a:t>What new food organizations can/should be created at Concordia?</a:t>
            </a:r>
          </a:p>
          <a:p>
            <a:r>
              <a:rPr lang="en-CA" sz="2400" dirty="0" smtClean="0"/>
              <a:t>How do you see yourself getting involved in the ‘food movement’?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0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Thanks You!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Funding provided by: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09" y="3155394"/>
            <a:ext cx="7539341" cy="140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12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673</TotalTime>
  <Words>383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History of the Food Movement at Concordia University</vt:lpstr>
      <vt:lpstr>Concordia Students are Pioneers of Student Run Initiatives</vt:lpstr>
      <vt:lpstr>Successful Food Activism Involves</vt:lpstr>
      <vt:lpstr>Concordia’s Relationship with Multinational Food Corporations</vt:lpstr>
      <vt:lpstr>Get Involved </vt:lpstr>
      <vt:lpstr>Discussion</vt:lpstr>
      <vt:lpstr>Thanks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Food Movement at Concordia University</dc:title>
  <dc:creator>Erik Chevrier</dc:creator>
  <cp:lastModifiedBy>Erik Chevrier</cp:lastModifiedBy>
  <cp:revision>17</cp:revision>
  <dcterms:created xsi:type="dcterms:W3CDTF">2015-02-08T04:58:27Z</dcterms:created>
  <dcterms:modified xsi:type="dcterms:W3CDTF">2015-02-08T16:11:46Z</dcterms:modified>
</cp:coreProperties>
</file>