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Lifespan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March 3</a:t>
            </a:r>
            <a:r>
              <a:rPr lang="en-CA" baseline="30000" dirty="0" smtClean="0"/>
              <a:t>rd</a:t>
            </a:r>
            <a:r>
              <a:rPr lang="en-CA" dirty="0" smtClean="0"/>
              <a:t> – Oral Presentation &amp; Group Paper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974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22209"/>
            <a:ext cx="10058400" cy="1450757"/>
          </a:xfrm>
        </p:spPr>
        <p:txBody>
          <a:bodyPr/>
          <a:lstStyle/>
          <a:p>
            <a:r>
              <a:rPr lang="en-CA" dirty="0" smtClean="0"/>
              <a:t>From Now Until The End of the Course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b="1" dirty="0"/>
              <a:t>March 3</a:t>
            </a:r>
            <a:r>
              <a:rPr lang="en-CA" b="1" baseline="30000" dirty="0"/>
              <a:t>rd</a:t>
            </a:r>
            <a:r>
              <a:rPr lang="en-CA" b="1" dirty="0"/>
              <a:t> – Preparation Oral Presentation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March 5</a:t>
            </a:r>
            <a:r>
              <a:rPr lang="en-CA" baseline="30000" dirty="0"/>
              <a:t>th</a:t>
            </a:r>
            <a:r>
              <a:rPr lang="en-CA" dirty="0"/>
              <a:t> – Chapter 10: Social and Personality Development in Middle Childhood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March 10</a:t>
            </a:r>
            <a:r>
              <a:rPr lang="en-CA" baseline="30000" dirty="0"/>
              <a:t>th</a:t>
            </a:r>
            <a:r>
              <a:rPr lang="en-CA" dirty="0"/>
              <a:t> – Chapter 11: Physical and Cognitive Development in Adolescence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b="1" dirty="0"/>
              <a:t>March 12</a:t>
            </a:r>
            <a:r>
              <a:rPr lang="en-CA" b="1" baseline="30000" dirty="0"/>
              <a:t>th</a:t>
            </a:r>
            <a:r>
              <a:rPr lang="en-CA" b="1" dirty="0"/>
              <a:t> – Feedback Regarding Final </a:t>
            </a:r>
            <a:r>
              <a:rPr lang="en-CA" b="1" dirty="0" smtClean="0"/>
              <a:t>Paper &amp; </a:t>
            </a:r>
            <a:r>
              <a:rPr lang="en-CA" b="1" i="1" dirty="0" smtClean="0"/>
              <a:t>Oral Presentation Readings Due</a:t>
            </a:r>
            <a:endParaRPr lang="en-CA" b="1" i="1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March 17</a:t>
            </a:r>
            <a:r>
              <a:rPr lang="en-CA" baseline="30000" dirty="0"/>
              <a:t>th</a:t>
            </a:r>
            <a:r>
              <a:rPr lang="en-CA" dirty="0"/>
              <a:t> – Chapter 12: Social and Personality Development in Adolescence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March 19</a:t>
            </a:r>
            <a:r>
              <a:rPr lang="en-CA" baseline="30000" dirty="0"/>
              <a:t>th</a:t>
            </a:r>
            <a:r>
              <a:rPr lang="en-CA" dirty="0"/>
              <a:t> – Chapter 13: Physical and Cognitive Development in Early Adulthood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March 24</a:t>
            </a:r>
            <a:r>
              <a:rPr lang="en-CA" baseline="30000" dirty="0"/>
              <a:t>th</a:t>
            </a:r>
            <a:r>
              <a:rPr lang="en-CA" dirty="0"/>
              <a:t> – Chapter 14: Social and Personality Development in Early Adulthood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b="1" dirty="0"/>
              <a:t>March 26</a:t>
            </a:r>
            <a:r>
              <a:rPr lang="en-CA" b="1" baseline="30000" dirty="0"/>
              <a:t>th</a:t>
            </a:r>
            <a:r>
              <a:rPr lang="en-CA" b="1" dirty="0"/>
              <a:t> – Preparation for Exam 2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b="1" dirty="0"/>
              <a:t>March 31</a:t>
            </a:r>
            <a:r>
              <a:rPr lang="en-CA" b="1" baseline="30000" dirty="0"/>
              <a:t>st</a:t>
            </a:r>
            <a:r>
              <a:rPr lang="en-CA" b="1" dirty="0"/>
              <a:t> – Exam </a:t>
            </a:r>
            <a:r>
              <a:rPr lang="en-CA" b="1" dirty="0" smtClean="0"/>
              <a:t>2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dirty="0" smtClean="0"/>
              <a:t>April </a:t>
            </a:r>
            <a:r>
              <a:rPr lang="en-CA" dirty="0"/>
              <a:t>2</a:t>
            </a:r>
            <a:r>
              <a:rPr lang="en-CA" baseline="30000" dirty="0"/>
              <a:t>nd</a:t>
            </a:r>
            <a:r>
              <a:rPr lang="en-CA" dirty="0"/>
              <a:t> – Oral Presentations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April 7</a:t>
            </a:r>
            <a:r>
              <a:rPr lang="en-CA" baseline="30000" dirty="0"/>
              <a:t>th</a:t>
            </a:r>
            <a:r>
              <a:rPr lang="en-CA" dirty="0"/>
              <a:t> – Oral Presentations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April 9</a:t>
            </a:r>
            <a:r>
              <a:rPr lang="en-CA" baseline="30000" dirty="0"/>
              <a:t>th</a:t>
            </a:r>
            <a:r>
              <a:rPr lang="en-CA" dirty="0"/>
              <a:t> – Oral Presentations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April 14</a:t>
            </a:r>
            <a:r>
              <a:rPr lang="en-CA" baseline="30000" dirty="0"/>
              <a:t>th</a:t>
            </a:r>
            <a:r>
              <a:rPr lang="en-CA" dirty="0"/>
              <a:t> – Oral Presentations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		</a:t>
            </a:r>
            <a:r>
              <a:rPr lang="en-CA" b="1" dirty="0"/>
              <a:t>Group Paper Due</a:t>
            </a:r>
            <a:endParaRPr lang="en-CA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4777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Oral Presentation Instructions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1 – Pick a chapter from the text book (today)</a:t>
            </a:r>
          </a:p>
          <a:p>
            <a:pPr lvl="1"/>
            <a:r>
              <a:rPr lang="en-CA" dirty="0" smtClean="0"/>
              <a:t>We will assign groups based on the chapter you chose</a:t>
            </a:r>
          </a:p>
          <a:p>
            <a:r>
              <a:rPr lang="en-CA" dirty="0" smtClean="0"/>
              <a:t>2 – Read the chapter before March 12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</a:p>
          <a:p>
            <a:r>
              <a:rPr lang="en-CA" dirty="0" smtClean="0"/>
              <a:t>3 – Discuss the readings with your group in class on March 12</a:t>
            </a:r>
            <a:r>
              <a:rPr lang="en-CA" baseline="30000" dirty="0" smtClean="0"/>
              <a:t>th</a:t>
            </a:r>
            <a:endParaRPr lang="en-CA" dirty="0"/>
          </a:p>
          <a:p>
            <a:pPr lvl="1"/>
            <a:r>
              <a:rPr lang="en-CA" dirty="0" smtClean="0"/>
              <a:t>Presentation dates will be set on March 12</a:t>
            </a:r>
            <a:r>
              <a:rPr lang="en-CA" baseline="30000" dirty="0" smtClean="0"/>
              <a:t>th</a:t>
            </a:r>
            <a:r>
              <a:rPr lang="en-CA" dirty="0" smtClean="0"/>
              <a:t> in class</a:t>
            </a:r>
          </a:p>
          <a:p>
            <a:pPr lvl="1"/>
            <a:r>
              <a:rPr lang="en-CA" i="1" dirty="0" smtClean="0"/>
              <a:t>Everyone must attend class on March 12</a:t>
            </a:r>
            <a:r>
              <a:rPr lang="en-CA" i="1" baseline="30000" dirty="0" smtClean="0"/>
              <a:t>th</a:t>
            </a:r>
            <a:r>
              <a:rPr lang="en-CA" i="1" dirty="0" smtClean="0"/>
              <a:t> unless you have a valid excuse</a:t>
            </a:r>
          </a:p>
          <a:p>
            <a:r>
              <a:rPr lang="en-CA" dirty="0" smtClean="0"/>
              <a:t>4 –  Chose a topic from the chapter</a:t>
            </a:r>
          </a:p>
          <a:p>
            <a:r>
              <a:rPr lang="en-CA" dirty="0" smtClean="0"/>
              <a:t>5 – Prepare a presentation and study notes for the class</a:t>
            </a:r>
          </a:p>
          <a:p>
            <a:r>
              <a:rPr lang="en-CA" dirty="0" smtClean="0"/>
              <a:t>6 – Show up for every presentation</a:t>
            </a:r>
          </a:p>
          <a:p>
            <a:pPr lvl="1"/>
            <a:r>
              <a:rPr lang="en-CA" dirty="0" smtClean="0"/>
              <a:t>2 percent will be deducted from your final grade if you miss class without a valid excuse</a:t>
            </a:r>
          </a:p>
          <a:p>
            <a:r>
              <a:rPr lang="en-CA" dirty="0" smtClean="0"/>
              <a:t>7 </a:t>
            </a:r>
            <a:r>
              <a:rPr lang="en-CA" dirty="0"/>
              <a:t>–  </a:t>
            </a:r>
            <a:r>
              <a:rPr lang="en-CA" dirty="0" smtClean="0"/>
              <a:t>Present the topic to the class on your scheduled date with your group</a:t>
            </a:r>
          </a:p>
          <a:p>
            <a:r>
              <a:rPr lang="en-CA" dirty="0" smtClean="0"/>
              <a:t>8 </a:t>
            </a:r>
            <a:r>
              <a:rPr lang="en-CA" dirty="0"/>
              <a:t>–  </a:t>
            </a:r>
            <a:r>
              <a:rPr lang="en-CA" dirty="0" smtClean="0"/>
              <a:t>Submit your study notes on the day of your presentation – HARD COPY AND ELECTRONIC COPY</a:t>
            </a:r>
            <a:endParaRPr lang="en-CA" dirty="0"/>
          </a:p>
          <a:p>
            <a:pPr lvl="1"/>
            <a:endParaRPr lang="en-CA" dirty="0" smtClean="0"/>
          </a:p>
          <a:p>
            <a:pPr marL="201168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5977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Study Notes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Must contain:</a:t>
            </a:r>
          </a:p>
          <a:p>
            <a:pPr lvl="1"/>
            <a:r>
              <a:rPr lang="en-CA" dirty="0" smtClean="0"/>
              <a:t>Names of the members of the group</a:t>
            </a:r>
          </a:p>
          <a:p>
            <a:pPr lvl="1"/>
            <a:r>
              <a:rPr lang="en-CA" dirty="0" smtClean="0"/>
              <a:t>Date of the presentation</a:t>
            </a:r>
          </a:p>
          <a:p>
            <a:pPr lvl="1"/>
            <a:r>
              <a:rPr lang="en-CA" dirty="0" smtClean="0"/>
              <a:t>Between 3 – 5 key </a:t>
            </a:r>
            <a:r>
              <a:rPr lang="en-CA" dirty="0"/>
              <a:t>t</a:t>
            </a:r>
            <a:r>
              <a:rPr lang="en-CA" dirty="0" smtClean="0"/>
              <a:t>erms</a:t>
            </a:r>
          </a:p>
          <a:p>
            <a:pPr lvl="1"/>
            <a:r>
              <a:rPr lang="en-CA" dirty="0" smtClean="0"/>
              <a:t>A summary of your topic </a:t>
            </a:r>
          </a:p>
          <a:p>
            <a:pPr lvl="2"/>
            <a:r>
              <a:rPr lang="en-CA" dirty="0" smtClean="0"/>
              <a:t>Small paragraph</a:t>
            </a:r>
          </a:p>
          <a:p>
            <a:pPr lvl="2"/>
            <a:endParaRPr lang="en-CA" dirty="0" smtClean="0"/>
          </a:p>
          <a:p>
            <a:r>
              <a:rPr lang="en-CA" dirty="0" smtClean="0"/>
              <a:t>You are also suggested to submit (optional)</a:t>
            </a:r>
            <a:endParaRPr lang="en-CA" dirty="0"/>
          </a:p>
          <a:p>
            <a:pPr lvl="1"/>
            <a:r>
              <a:rPr lang="en-CA" dirty="0" smtClean="0"/>
              <a:t>Presentation </a:t>
            </a:r>
            <a:r>
              <a:rPr lang="en-CA" dirty="0"/>
              <a:t>slides – (if any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Audio visual material</a:t>
            </a:r>
          </a:p>
          <a:p>
            <a:pPr lvl="1"/>
            <a:r>
              <a:rPr lang="en-CA" dirty="0" smtClean="0"/>
              <a:t>Other teaching material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619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Presentation Grade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Study notes = 5%</a:t>
            </a:r>
          </a:p>
          <a:p>
            <a:pPr lvl="1"/>
            <a:r>
              <a:rPr lang="en-CA" dirty="0" smtClean="0"/>
              <a:t>Clear and concise</a:t>
            </a:r>
          </a:p>
          <a:p>
            <a:pPr lvl="1"/>
            <a:r>
              <a:rPr lang="en-CA" dirty="0" smtClean="0"/>
              <a:t>Follows the guidelines mentioned on the previous slide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r>
              <a:rPr lang="en-CA" sz="2400" dirty="0" smtClean="0"/>
              <a:t>Presentation = 5%</a:t>
            </a:r>
          </a:p>
          <a:p>
            <a:pPr lvl="1"/>
            <a:r>
              <a:rPr lang="en-CA" dirty="0" smtClean="0"/>
              <a:t>Clear and concise</a:t>
            </a:r>
          </a:p>
          <a:p>
            <a:pPr lvl="1"/>
            <a:r>
              <a:rPr lang="en-CA" dirty="0" smtClean="0"/>
              <a:t>Stays within designated timeframe</a:t>
            </a:r>
          </a:p>
          <a:p>
            <a:pPr lvl="1"/>
            <a:r>
              <a:rPr lang="en-CA" dirty="0" smtClean="0"/>
              <a:t>Attendance for reading discussion on March 12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8981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Presentation Topics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Chapter 15 – Physical and Cognitive Development in Middle Adulthood</a:t>
            </a:r>
          </a:p>
          <a:p>
            <a:r>
              <a:rPr lang="en-CA" dirty="0" smtClean="0"/>
              <a:t>Chapter 16 – Social and Personality Development in Middle Adulthood</a:t>
            </a:r>
          </a:p>
          <a:p>
            <a:r>
              <a:rPr lang="en-CA" dirty="0" smtClean="0"/>
              <a:t>Chapter 17 – Physical And Cognitive Development in Late Adulthood</a:t>
            </a:r>
          </a:p>
          <a:p>
            <a:r>
              <a:rPr lang="en-CA" dirty="0" smtClean="0"/>
              <a:t>Chapter 18 – Social and Personality Development in Late Adulthood</a:t>
            </a:r>
          </a:p>
          <a:p>
            <a:r>
              <a:rPr lang="en-CA" dirty="0" smtClean="0"/>
              <a:t>Chapter 19 – Death, Dying and Bereavement 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83005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</TotalTime>
  <Words>321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Fundamentals of Lifespan Development</vt:lpstr>
      <vt:lpstr>From Now Until The End of the Course</vt:lpstr>
      <vt:lpstr>Oral Presentation Instructions</vt:lpstr>
      <vt:lpstr>Study Notes</vt:lpstr>
      <vt:lpstr>Presentation Grade</vt:lpstr>
      <vt:lpstr>Presentation Topics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9</cp:revision>
  <dcterms:created xsi:type="dcterms:W3CDTF">2015-03-03T04:02:45Z</dcterms:created>
  <dcterms:modified xsi:type="dcterms:W3CDTF">2015-03-03T05:00:44Z</dcterms:modified>
</cp:coreProperties>
</file>