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9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Chevrier" initials="EC" lastIdx="1" clrIdx="0">
    <p:extLst>
      <p:ext uri="{19B8F6BF-5375-455C-9EA6-DF929625EA0E}">
        <p15:presenceInfo xmlns:p15="http://schemas.microsoft.com/office/powerpoint/2012/main" userId="371976d59e4c74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D5ZKi-moMU" TargetMode="External"/><Relationship Id="rId2" Type="http://schemas.openxmlformats.org/officeDocument/2006/relationships/hyperlink" Target="https://www.youtube.com/watch?v=DFjIi2hxxf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zvjW9arAZ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Fundamentals of Sensation and Perception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Speech</a:t>
            </a:r>
          </a:p>
          <a:p>
            <a:r>
              <a:rPr lang="en-CA" dirty="0" smtClean="0"/>
              <a:t>Erik Chevrier</a:t>
            </a:r>
          </a:p>
          <a:p>
            <a:r>
              <a:rPr lang="en-CA" dirty="0" smtClean="0"/>
              <a:t>October 28th,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21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28" y="196702"/>
            <a:ext cx="5790066" cy="58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Perceiving the Sound of Speech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Coarticulation and Perceptual Consistency</a:t>
            </a:r>
          </a:p>
          <a:p>
            <a:r>
              <a:rPr lang="en-CA" dirty="0" smtClean="0"/>
              <a:t>Categorical Perception of Phonemes</a:t>
            </a:r>
          </a:p>
          <a:p>
            <a:pPr lvl="1"/>
            <a:r>
              <a:rPr lang="en-CA" dirty="0" smtClean="0"/>
              <a:t>Phonemic boundary</a:t>
            </a:r>
          </a:p>
          <a:p>
            <a:r>
              <a:rPr lang="en-CA" dirty="0" smtClean="0"/>
              <a:t>Vision and Speech Perception</a:t>
            </a:r>
          </a:p>
          <a:p>
            <a:pPr lvl="1"/>
            <a:r>
              <a:rPr lang="en-CA" dirty="0" smtClean="0"/>
              <a:t>McGurk Effect</a:t>
            </a:r>
            <a:endParaRPr lang="en-CA" dirty="0"/>
          </a:p>
          <a:p>
            <a:r>
              <a:rPr lang="en-CA" dirty="0"/>
              <a:t>Knowledge and Speech Perception</a:t>
            </a:r>
          </a:p>
          <a:p>
            <a:pPr lvl="1"/>
            <a:r>
              <a:rPr lang="en-CA" dirty="0"/>
              <a:t>Probability of sequences &amp; </a:t>
            </a:r>
            <a:r>
              <a:rPr lang="en-CA" dirty="0" smtClean="0"/>
              <a:t>context</a:t>
            </a:r>
          </a:p>
          <a:p>
            <a:pPr lvl="1"/>
            <a:r>
              <a:rPr lang="en-CA" dirty="0" smtClean="0"/>
              <a:t>Word segmentation &amp; Perceptual completion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581" y="3276302"/>
            <a:ext cx="3225209" cy="2767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819405"/>
            <a:ext cx="3405961" cy="1369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60" y="1833364"/>
            <a:ext cx="2722850" cy="28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Basis of Speech Perception and Production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13" y="1846263"/>
            <a:ext cx="7553099" cy="4022725"/>
          </a:xfrm>
        </p:spPr>
      </p:pic>
    </p:spTree>
    <p:extLst>
      <p:ext uri="{BB962C8B-B14F-4D97-AF65-F5344CB8AC3E}">
        <p14:creationId xmlns:p14="http://schemas.microsoft.com/office/powerpoint/2010/main" val="28799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47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hlinkClick r:id="rId2"/>
              </a:rPr>
              <a:t>Tom </a:t>
            </a:r>
            <a:r>
              <a:rPr lang="en-CA" sz="3200" dirty="0" err="1" smtClean="0">
                <a:hlinkClick r:id="rId2"/>
              </a:rPr>
              <a:t>Thum</a:t>
            </a:r>
            <a:r>
              <a:rPr lang="en-CA" sz="3200" dirty="0" smtClean="0">
                <a:hlinkClick r:id="rId2"/>
              </a:rPr>
              <a:t>: Orchestra in my Mouth</a:t>
            </a:r>
            <a:endParaRPr lang="en-CA" sz="3200" dirty="0" smtClean="0">
              <a:hlinkClick r:id="rId3"/>
            </a:endParaRPr>
          </a:p>
          <a:p>
            <a:endParaRPr lang="en-CA" sz="3200" dirty="0">
              <a:hlinkClick r:id="rId3"/>
            </a:endParaRPr>
          </a:p>
          <a:p>
            <a:endParaRPr lang="en-CA" sz="3200" dirty="0" smtClean="0">
              <a:hlinkClick r:id="rId3"/>
            </a:endParaRPr>
          </a:p>
          <a:p>
            <a:r>
              <a:rPr lang="en-CA" sz="3200" dirty="0" smtClean="0">
                <a:hlinkClick r:id="rId3"/>
              </a:rPr>
              <a:t>Michael </a:t>
            </a:r>
            <a:r>
              <a:rPr lang="en-CA" sz="3200" dirty="0" err="1" smtClean="0">
                <a:hlinkClick r:id="rId3"/>
              </a:rPr>
              <a:t>Tilson</a:t>
            </a:r>
            <a:r>
              <a:rPr lang="en-CA" sz="3200" dirty="0" smtClean="0">
                <a:hlinkClick r:id="rId3"/>
              </a:rPr>
              <a:t> Thomas: Music and Emotion Through Time</a:t>
            </a:r>
            <a:endParaRPr lang="en-CA" sz="3200" dirty="0" smtClean="0"/>
          </a:p>
          <a:p>
            <a:r>
              <a:rPr lang="en-CA" sz="3200" dirty="0" smtClean="0">
                <a:hlinkClick r:id="rId4"/>
              </a:rPr>
              <a:t>Victor Wooten: Music as a Language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6251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Revised Course Schedule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October </a:t>
            </a:r>
            <a:r>
              <a:rPr lang="en-US" dirty="0" smtClean="0"/>
              <a:t>26 &amp; 28</a:t>
            </a:r>
            <a:r>
              <a:rPr lang="en-US" dirty="0"/>
              <a:t>		</a:t>
            </a:r>
            <a:r>
              <a:rPr lang="en-US" dirty="0" smtClean="0"/>
              <a:t>Perceiving </a:t>
            </a:r>
            <a:r>
              <a:rPr lang="en-US" dirty="0"/>
              <a:t>Speech and </a:t>
            </a:r>
            <a:r>
              <a:rPr lang="en-US" dirty="0" smtClean="0"/>
              <a:t>Music</a:t>
            </a:r>
            <a:r>
              <a:rPr lang="en-CA" dirty="0" smtClean="0"/>
              <a:t>  		</a:t>
            </a:r>
            <a:r>
              <a:rPr lang="en-US" dirty="0" smtClean="0"/>
              <a:t>Chapter 11</a:t>
            </a:r>
            <a:r>
              <a:rPr lang="en-US" b="1" i="1" dirty="0"/>
              <a:t>		</a:t>
            </a:r>
            <a:endParaRPr lang="en-CA" dirty="0"/>
          </a:p>
          <a:p>
            <a:r>
              <a:rPr lang="en-US" dirty="0"/>
              <a:t>November </a:t>
            </a:r>
            <a:r>
              <a:rPr lang="en-US" dirty="0" smtClean="0"/>
              <a:t>2		Group Project – </a:t>
            </a:r>
            <a:r>
              <a:rPr lang="en-US" b="1" dirty="0" smtClean="0"/>
              <a:t>Preliminary Assessment Due</a:t>
            </a:r>
          </a:p>
          <a:p>
            <a:r>
              <a:rPr lang="en-US" dirty="0" smtClean="0"/>
              <a:t>November 4 &amp; 9 </a:t>
            </a:r>
            <a:r>
              <a:rPr lang="en-US" dirty="0"/>
              <a:t>	Light and the </a:t>
            </a:r>
            <a:r>
              <a:rPr lang="en-US" dirty="0" smtClean="0"/>
              <a:t>Eyes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Chapter </a:t>
            </a:r>
            <a:r>
              <a:rPr lang="en-US" dirty="0" smtClean="0"/>
              <a:t>2</a:t>
            </a:r>
            <a:endParaRPr lang="en-CA" dirty="0"/>
          </a:p>
          <a:p>
            <a:r>
              <a:rPr lang="en-US" dirty="0"/>
              <a:t>November 11 &amp; 16 </a:t>
            </a:r>
            <a:r>
              <a:rPr lang="en-US" dirty="0" smtClean="0"/>
              <a:t>	</a:t>
            </a:r>
            <a:r>
              <a:rPr lang="en-US" dirty="0"/>
              <a:t>Visual </a:t>
            </a:r>
            <a:r>
              <a:rPr lang="en-US" dirty="0" smtClean="0"/>
              <a:t>Brain</a:t>
            </a:r>
            <a:r>
              <a:rPr lang="en-US" dirty="0"/>
              <a:t>			</a:t>
            </a:r>
            <a:r>
              <a:rPr lang="en-US" dirty="0" smtClean="0"/>
              <a:t>	Chapter </a:t>
            </a:r>
            <a:r>
              <a:rPr lang="en-US" dirty="0"/>
              <a:t>3</a:t>
            </a:r>
            <a:endParaRPr lang="en-CA" dirty="0"/>
          </a:p>
          <a:p>
            <a:r>
              <a:rPr lang="en-US" dirty="0"/>
              <a:t>November 18 &amp; 23 	Recognizing Visual Objects 		Chapter </a:t>
            </a:r>
            <a:r>
              <a:rPr lang="en-US" dirty="0" smtClean="0"/>
              <a:t>4</a:t>
            </a:r>
            <a:r>
              <a:rPr lang="en-US" dirty="0"/>
              <a:t>	</a:t>
            </a:r>
            <a:endParaRPr lang="en-CA" dirty="0"/>
          </a:p>
          <a:p>
            <a:r>
              <a:rPr lang="en-US" dirty="0" smtClean="0"/>
              <a:t>November 25 		Group Project &amp; Revision for Exam</a:t>
            </a:r>
            <a:endParaRPr lang="en-CA" dirty="0"/>
          </a:p>
          <a:p>
            <a:r>
              <a:rPr lang="en-US" b="1" dirty="0"/>
              <a:t>November 30 	         </a:t>
            </a:r>
            <a:r>
              <a:rPr lang="en-US" b="1" dirty="0" smtClean="0"/>
              <a:t>	Final </a:t>
            </a:r>
            <a:r>
              <a:rPr lang="en-US" b="1" dirty="0"/>
              <a:t>Exam</a:t>
            </a:r>
            <a:endParaRPr lang="en-CA" dirty="0"/>
          </a:p>
          <a:p>
            <a:r>
              <a:rPr lang="en-US" dirty="0"/>
              <a:t>						</a:t>
            </a:r>
            <a:endParaRPr lang="en-CA" dirty="0"/>
          </a:p>
          <a:p>
            <a:r>
              <a:rPr lang="en-US" dirty="0"/>
              <a:t>Dec </a:t>
            </a:r>
            <a:r>
              <a:rPr lang="en-US" dirty="0" smtClean="0"/>
              <a:t>2,7 &amp; 8</a:t>
            </a:r>
            <a:r>
              <a:rPr lang="en-US" dirty="0"/>
              <a:t>		Class Presentations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62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Sound of Speech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400" dirty="0" smtClean="0"/>
              <a:t>Phonemes </a:t>
            </a:r>
          </a:p>
          <a:p>
            <a:pPr lvl="1"/>
            <a:r>
              <a:rPr lang="en-CA" dirty="0" smtClean="0"/>
              <a:t>Basic </a:t>
            </a:r>
            <a:r>
              <a:rPr lang="en-CA" dirty="0"/>
              <a:t>sounds of a </a:t>
            </a:r>
            <a:r>
              <a:rPr lang="en-CA" dirty="0" smtClean="0"/>
              <a:t>language</a:t>
            </a:r>
          </a:p>
          <a:p>
            <a:r>
              <a:rPr lang="en-CA" sz="2400" dirty="0" smtClean="0"/>
              <a:t>International Phonetic Alphabet (IPA)</a:t>
            </a:r>
            <a:endParaRPr lang="en-CA" sz="2400" dirty="0"/>
          </a:p>
          <a:p>
            <a:pPr lvl="1"/>
            <a:r>
              <a:rPr lang="en-CA" dirty="0" smtClean="0"/>
              <a:t>Each symbol stands for a different speech sound</a:t>
            </a:r>
            <a:endParaRPr lang="en-CA" dirty="0"/>
          </a:p>
          <a:p>
            <a:pPr marL="201168" lvl="1" indent="0">
              <a:buNone/>
            </a:pP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59" y="286603"/>
            <a:ext cx="4127112" cy="5952566"/>
          </a:xfrm>
        </p:spPr>
      </p:pic>
    </p:spTree>
    <p:extLst>
      <p:ext uri="{BB962C8B-B14F-4D97-AF65-F5344CB8AC3E}">
        <p14:creationId xmlns:p14="http://schemas.microsoft.com/office/powerpoint/2010/main" val="414238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Production of Speech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76" y="1845132"/>
            <a:ext cx="5724807" cy="4336974"/>
          </a:xfrm>
        </p:spPr>
      </p:pic>
    </p:spTree>
    <p:extLst>
      <p:ext uri="{BB962C8B-B14F-4D97-AF65-F5344CB8AC3E}">
        <p14:creationId xmlns:p14="http://schemas.microsoft.com/office/powerpoint/2010/main" val="117512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Production of </a:t>
            </a:r>
            <a:r>
              <a:rPr lang="en-CA" dirty="0" smtClean="0"/>
              <a:t>Speech - </a:t>
            </a:r>
            <a:r>
              <a:rPr lang="en-CA" dirty="0"/>
              <a:t>Producing </a:t>
            </a:r>
            <a:r>
              <a:rPr lang="en-CA" dirty="0" smtClean="0"/>
              <a:t>Vowels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Relatively unrestricted airflow</a:t>
            </a:r>
          </a:p>
          <a:p>
            <a:endParaRPr lang="en-CA" dirty="0"/>
          </a:p>
          <a:p>
            <a:r>
              <a:rPr lang="en-CA" dirty="0" smtClean="0"/>
              <a:t>Formant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7" y="2246679"/>
            <a:ext cx="4514391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9" y="2437157"/>
            <a:ext cx="3602312" cy="38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Production of Speech - Producing </a:t>
            </a:r>
            <a:r>
              <a:rPr lang="en-CA" dirty="0" smtClean="0"/>
              <a:t>Consonants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Place of articulation – place of restriction </a:t>
            </a:r>
          </a:p>
          <a:p>
            <a:r>
              <a:rPr lang="en-CA" dirty="0" smtClean="0"/>
              <a:t>Manner of articulation – nature of restriction</a:t>
            </a:r>
          </a:p>
          <a:p>
            <a:r>
              <a:rPr lang="en-CA" dirty="0" smtClean="0"/>
              <a:t>Voicing – voice or voiceless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27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23" y="200371"/>
            <a:ext cx="7141076" cy="60125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23684" y="1112874"/>
            <a:ext cx="6329915" cy="2757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9441712" y="134679"/>
            <a:ext cx="1672855" cy="6181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2488019" y="6152707"/>
            <a:ext cx="8314660" cy="113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478705" y="200371"/>
            <a:ext cx="1446462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i="1" dirty="0"/>
              <a:t>P</a:t>
            </a:r>
            <a:r>
              <a:rPr lang="en-CA" dirty="0"/>
              <a:t>it</a:t>
            </a:r>
          </a:p>
          <a:p>
            <a:r>
              <a:rPr lang="en-CA" i="1" dirty="0"/>
              <a:t>B</a:t>
            </a:r>
            <a:r>
              <a:rPr lang="en-CA" dirty="0"/>
              <a:t>it</a:t>
            </a:r>
          </a:p>
          <a:p>
            <a:endParaRPr lang="en-CA" dirty="0"/>
          </a:p>
          <a:p>
            <a:r>
              <a:rPr lang="en-CA" i="1" dirty="0"/>
              <a:t>T</a:t>
            </a:r>
            <a:r>
              <a:rPr lang="en-CA" dirty="0"/>
              <a:t>ip</a:t>
            </a:r>
          </a:p>
          <a:p>
            <a:r>
              <a:rPr lang="en-CA" i="1" dirty="0"/>
              <a:t>D</a:t>
            </a:r>
            <a:r>
              <a:rPr lang="en-CA" dirty="0"/>
              <a:t>ip</a:t>
            </a:r>
          </a:p>
          <a:p>
            <a:endParaRPr lang="en-CA" dirty="0"/>
          </a:p>
          <a:p>
            <a:r>
              <a:rPr lang="en-CA" i="1" dirty="0"/>
              <a:t>F</a:t>
            </a:r>
            <a:r>
              <a:rPr lang="en-CA" dirty="0"/>
              <a:t>ine</a:t>
            </a:r>
          </a:p>
          <a:p>
            <a:r>
              <a:rPr lang="en-CA" i="1" dirty="0"/>
              <a:t>V</a:t>
            </a:r>
            <a:r>
              <a:rPr lang="en-CA" dirty="0"/>
              <a:t>ine</a:t>
            </a:r>
          </a:p>
          <a:p>
            <a:endParaRPr lang="en-CA" dirty="0"/>
          </a:p>
          <a:p>
            <a:r>
              <a:rPr lang="en-CA" i="1" dirty="0"/>
              <a:t>S</a:t>
            </a:r>
            <a:r>
              <a:rPr lang="en-CA" dirty="0"/>
              <a:t>ip</a:t>
            </a:r>
          </a:p>
          <a:p>
            <a:r>
              <a:rPr lang="en-CA" i="1" dirty="0"/>
              <a:t>Z</a:t>
            </a:r>
            <a:r>
              <a:rPr lang="en-CA" dirty="0"/>
              <a:t>ip</a:t>
            </a:r>
          </a:p>
          <a:p>
            <a:endParaRPr lang="en-CA" dirty="0"/>
          </a:p>
          <a:p>
            <a:r>
              <a:rPr lang="en-CA" i="1" dirty="0"/>
              <a:t>K</a:t>
            </a:r>
            <a:r>
              <a:rPr lang="en-CA" dirty="0"/>
              <a:t>it</a:t>
            </a:r>
          </a:p>
          <a:p>
            <a:r>
              <a:rPr lang="en-CA" i="1" dirty="0"/>
              <a:t>G</a:t>
            </a:r>
            <a:r>
              <a:rPr lang="en-CA" dirty="0"/>
              <a:t>et</a:t>
            </a:r>
          </a:p>
          <a:p>
            <a:endParaRPr lang="en-CA" dirty="0"/>
          </a:p>
          <a:p>
            <a:r>
              <a:rPr lang="en-CA" i="1" dirty="0"/>
              <a:t>S</a:t>
            </a:r>
            <a:r>
              <a:rPr lang="en-CA" dirty="0"/>
              <a:t>hip</a:t>
            </a:r>
          </a:p>
          <a:p>
            <a:r>
              <a:rPr lang="en-CA" i="1" dirty="0"/>
              <a:t>V</a:t>
            </a:r>
            <a:r>
              <a:rPr lang="en-CA" dirty="0"/>
              <a:t>ision</a:t>
            </a:r>
          </a:p>
          <a:p>
            <a:endParaRPr lang="en-CA" dirty="0"/>
          </a:p>
          <a:p>
            <a:r>
              <a:rPr lang="en-CA" i="1" dirty="0"/>
              <a:t>T</a:t>
            </a:r>
            <a:r>
              <a:rPr lang="en-CA" dirty="0"/>
              <a:t>hick </a:t>
            </a:r>
          </a:p>
          <a:p>
            <a:r>
              <a:rPr lang="en-CA" i="1" dirty="0"/>
              <a:t>T</a:t>
            </a:r>
            <a:r>
              <a:rPr lang="en-CA" dirty="0"/>
              <a:t>hem</a:t>
            </a:r>
          </a:p>
        </p:txBody>
      </p:sp>
    </p:spTree>
    <p:extLst>
      <p:ext uri="{BB962C8B-B14F-4D97-AF65-F5344CB8AC3E}">
        <p14:creationId xmlns:p14="http://schemas.microsoft.com/office/powerpoint/2010/main" val="18220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40" y="148855"/>
            <a:ext cx="7196431" cy="611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3374</TotalTime>
  <Words>163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Fundamentals of Sensation and Perception </vt:lpstr>
      <vt:lpstr>Video</vt:lpstr>
      <vt:lpstr>Revised Course Schedule</vt:lpstr>
      <vt:lpstr>The Sound of Speech</vt:lpstr>
      <vt:lpstr>Production of Speech</vt:lpstr>
      <vt:lpstr>Production of Speech - Producing Vowels</vt:lpstr>
      <vt:lpstr>Production of Speech - Producing Consonants</vt:lpstr>
      <vt:lpstr>PowerPoint Presentation</vt:lpstr>
      <vt:lpstr>PowerPoint Presentation</vt:lpstr>
      <vt:lpstr>PowerPoint Presentation</vt:lpstr>
      <vt:lpstr>Perceiving the Sound of Speech</vt:lpstr>
      <vt:lpstr>Neural Basis of Speech Perception and Production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</dc:title>
  <dc:creator>Erik Chevrier</dc:creator>
  <cp:lastModifiedBy>Erik Chevrier</cp:lastModifiedBy>
  <cp:revision>290</cp:revision>
  <dcterms:created xsi:type="dcterms:W3CDTF">2015-09-08T04:44:55Z</dcterms:created>
  <dcterms:modified xsi:type="dcterms:W3CDTF">2015-10-28T15:48:04Z</dcterms:modified>
</cp:coreProperties>
</file>