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Sensation and Perception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Group </a:t>
            </a:r>
            <a:r>
              <a:rPr lang="en-CA" dirty="0"/>
              <a:t>project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October 6th, </a:t>
            </a:r>
            <a:r>
              <a:rPr lang="en-CA" dirty="0" smtClean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74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2209"/>
            <a:ext cx="10058400" cy="1450757"/>
          </a:xfrm>
        </p:spPr>
        <p:txBody>
          <a:bodyPr/>
          <a:lstStyle/>
          <a:p>
            <a:r>
              <a:rPr lang="en-CA" dirty="0" smtClean="0"/>
              <a:t>From Now Until The Midterm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October 6</a:t>
            </a:r>
            <a:r>
              <a:rPr lang="en-US" baseline="30000" dirty="0"/>
              <a:t>th</a:t>
            </a:r>
            <a:r>
              <a:rPr lang="en-US" dirty="0"/>
              <a:t> 		Sound and the </a:t>
            </a:r>
            <a:r>
              <a:rPr lang="en-US" dirty="0" smtClean="0"/>
              <a:t>Ears &amp; Group Project		Chapter </a:t>
            </a:r>
            <a:r>
              <a:rPr lang="en-US" dirty="0"/>
              <a:t>9</a:t>
            </a:r>
            <a:endParaRPr lang="en-CA" dirty="0"/>
          </a:p>
          <a:p>
            <a:r>
              <a:rPr lang="en-US" dirty="0"/>
              <a:t>October 13</a:t>
            </a:r>
            <a:r>
              <a:rPr lang="en-US" baseline="30000" dirty="0"/>
              <a:t>th</a:t>
            </a:r>
            <a:r>
              <a:rPr lang="en-US" dirty="0"/>
              <a:t>		The Auditory Brain	</a:t>
            </a:r>
            <a:r>
              <a:rPr lang="en-US" dirty="0" smtClean="0"/>
              <a:t>			Chapter </a:t>
            </a:r>
            <a:r>
              <a:rPr lang="en-US" dirty="0"/>
              <a:t>10</a:t>
            </a:r>
            <a:endParaRPr lang="en-CA" dirty="0"/>
          </a:p>
          <a:p>
            <a:r>
              <a:rPr lang="en-US" dirty="0"/>
              <a:t>October 20</a:t>
            </a:r>
            <a:r>
              <a:rPr lang="en-US" baseline="30000" dirty="0"/>
              <a:t>th</a:t>
            </a:r>
            <a:r>
              <a:rPr lang="en-US" dirty="0"/>
              <a:t> 		Perceiving Speech and </a:t>
            </a:r>
            <a:r>
              <a:rPr lang="en-US" dirty="0" smtClean="0"/>
              <a:t>Music &amp; Group Project	Chapter </a:t>
            </a:r>
            <a:r>
              <a:rPr lang="en-US" dirty="0"/>
              <a:t>11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b="1" dirty="0"/>
              <a:t>October 27	                 Midterm Exam</a:t>
            </a:r>
            <a:endParaRPr lang="en-CA" dirty="0"/>
          </a:p>
          <a:p>
            <a:r>
              <a:rPr lang="en-US" b="1" dirty="0" smtClean="0"/>
              <a:t>The </a:t>
            </a:r>
            <a:r>
              <a:rPr lang="en-US" b="1" dirty="0" smtClean="0"/>
              <a:t>Midterm will cover:</a:t>
            </a:r>
          </a:p>
          <a:p>
            <a:pPr lvl="1"/>
            <a:r>
              <a:rPr lang="en-US" b="1" dirty="0" smtClean="0"/>
              <a:t>Chapters 1, 8, 9</a:t>
            </a:r>
            <a:r>
              <a:rPr lang="en-US" b="1" dirty="0" smtClean="0"/>
              <a:t>, 10, and 11</a:t>
            </a:r>
            <a:endParaRPr lang="en-US" b="1" dirty="0" smtClean="0"/>
          </a:p>
          <a:p>
            <a:pPr lvl="1"/>
            <a:r>
              <a:rPr lang="en-US" b="1" dirty="0" smtClean="0"/>
              <a:t>Anything else covered in class</a:t>
            </a:r>
          </a:p>
          <a:p>
            <a:pPr lvl="1"/>
            <a:r>
              <a:rPr lang="en-US" b="1" dirty="0" smtClean="0"/>
              <a:t>PowerPoint Slides</a:t>
            </a:r>
            <a:r>
              <a:rPr lang="en-US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77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– </a:t>
            </a:r>
            <a:r>
              <a:rPr lang="en-CA" dirty="0"/>
              <a:t>Pick a topic from the text book (today)</a:t>
            </a:r>
          </a:p>
          <a:p>
            <a:pPr lvl="1"/>
            <a:r>
              <a:rPr lang="en-CA" dirty="0" smtClean="0"/>
              <a:t>We will make 10 groups of 6 people based on the topic that interests you</a:t>
            </a:r>
          </a:p>
          <a:p>
            <a:r>
              <a:rPr lang="en-CA" dirty="0" smtClean="0"/>
              <a:t>2 </a:t>
            </a:r>
            <a:r>
              <a:rPr lang="en-CA" dirty="0"/>
              <a:t>– </a:t>
            </a:r>
            <a:r>
              <a:rPr lang="en-CA" dirty="0" smtClean="0"/>
              <a:t>You will perform a literature search based on the topic you chose</a:t>
            </a:r>
            <a:endParaRPr lang="en-CA" dirty="0"/>
          </a:p>
          <a:p>
            <a:pPr lvl="1"/>
            <a:r>
              <a:rPr lang="en-CA" dirty="0" smtClean="0"/>
              <a:t>Each member of the group will perform a literature search on the topic</a:t>
            </a:r>
          </a:p>
          <a:p>
            <a:pPr lvl="1"/>
            <a:r>
              <a:rPr lang="en-CA" dirty="0"/>
              <a:t>Each member </a:t>
            </a:r>
            <a:r>
              <a:rPr lang="en-CA" dirty="0" smtClean="0"/>
              <a:t>will write a list of articles that they found</a:t>
            </a:r>
          </a:p>
          <a:p>
            <a:pPr lvl="1"/>
            <a:r>
              <a:rPr lang="en-CA" dirty="0" smtClean="0"/>
              <a:t>Each member will chose 3 articles from the list, and read them before October 19</a:t>
            </a:r>
            <a:r>
              <a:rPr lang="en-CA" baseline="30000" dirty="0" smtClean="0"/>
              <a:t>th</a:t>
            </a:r>
            <a:endParaRPr lang="en-CA" dirty="0" smtClean="0"/>
          </a:p>
          <a:p>
            <a:r>
              <a:rPr lang="en-CA" dirty="0" smtClean="0"/>
              <a:t>3 </a:t>
            </a:r>
            <a:r>
              <a:rPr lang="en-CA" dirty="0"/>
              <a:t>– </a:t>
            </a:r>
            <a:r>
              <a:rPr lang="en-CA" dirty="0" smtClean="0"/>
              <a:t>On October </a:t>
            </a:r>
            <a:r>
              <a:rPr lang="en-CA" dirty="0" smtClean="0"/>
              <a:t>20</a:t>
            </a:r>
            <a:r>
              <a:rPr lang="en-CA" baseline="30000" dirty="0" smtClean="0"/>
              <a:t>th</a:t>
            </a:r>
            <a:r>
              <a:rPr lang="en-CA" dirty="0" smtClean="0"/>
              <a:t>, the groups will discuss the readings</a:t>
            </a:r>
          </a:p>
          <a:p>
            <a:pPr lvl="1"/>
            <a:r>
              <a:rPr lang="en-CA" dirty="0" smtClean="0"/>
              <a:t>The group will discuss the articles they read with other group members </a:t>
            </a:r>
          </a:p>
          <a:p>
            <a:pPr lvl="1"/>
            <a:r>
              <a:rPr lang="en-CA" dirty="0" smtClean="0"/>
              <a:t>The group will revise/refine the reading list</a:t>
            </a:r>
          </a:p>
          <a:p>
            <a:pPr lvl="1"/>
            <a:r>
              <a:rPr lang="en-CA" dirty="0" smtClean="0"/>
              <a:t>The group will pick about 10 – 20 sources for the final project</a:t>
            </a:r>
          </a:p>
        </p:txBody>
      </p:sp>
    </p:spTree>
    <p:extLst>
      <p:ext uri="{BB962C8B-B14F-4D97-AF65-F5344CB8AC3E}">
        <p14:creationId xmlns:p14="http://schemas.microsoft.com/office/powerpoint/2010/main" val="290060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 </a:t>
            </a:r>
            <a:r>
              <a:rPr lang="en-CA" dirty="0"/>
              <a:t>– </a:t>
            </a:r>
            <a:r>
              <a:rPr lang="en-CA" dirty="0" smtClean="0"/>
              <a:t>Reading for final project</a:t>
            </a:r>
            <a:endParaRPr lang="en-CA" dirty="0"/>
          </a:p>
          <a:p>
            <a:pPr lvl="1"/>
            <a:r>
              <a:rPr lang="en-CA" dirty="0" smtClean="0"/>
              <a:t>Each member of the group will read the articles from the revised list</a:t>
            </a:r>
          </a:p>
          <a:p>
            <a:r>
              <a:rPr lang="en-CA" dirty="0" smtClean="0"/>
              <a:t>5 </a:t>
            </a:r>
            <a:r>
              <a:rPr lang="en-CA" dirty="0"/>
              <a:t>– </a:t>
            </a:r>
            <a:r>
              <a:rPr lang="en-CA" dirty="0" smtClean="0"/>
              <a:t>Reading Discussion 2 – Date to be announced</a:t>
            </a:r>
            <a:endParaRPr lang="en-CA" dirty="0"/>
          </a:p>
          <a:p>
            <a:pPr lvl="1"/>
            <a:r>
              <a:rPr lang="en-CA" dirty="0" smtClean="0"/>
              <a:t>Each group will meet and discuss the full set of readings </a:t>
            </a:r>
          </a:p>
          <a:p>
            <a:r>
              <a:rPr lang="en-CA" dirty="0"/>
              <a:t>6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Groups will divide into two subsections – Presentation or Paper</a:t>
            </a:r>
            <a:endParaRPr lang="en-CA" dirty="0"/>
          </a:p>
          <a:p>
            <a:pPr lvl="1"/>
            <a:r>
              <a:rPr lang="en-CA" dirty="0" smtClean="0"/>
              <a:t>Group members in charge of the presentation will prepare a 20 minute presentation on the topic</a:t>
            </a:r>
          </a:p>
          <a:p>
            <a:pPr lvl="1"/>
            <a:r>
              <a:rPr lang="en-CA" dirty="0" smtClean="0"/>
              <a:t>Group members in charge of the final paper will be in charge of the final paper</a:t>
            </a:r>
          </a:p>
          <a:p>
            <a:pPr lvl="1"/>
            <a:r>
              <a:rPr lang="en-CA" dirty="0" smtClean="0"/>
              <a:t>Everyone is in charge of editing the other subgroup’s material</a:t>
            </a:r>
          </a:p>
          <a:p>
            <a:r>
              <a:rPr lang="en-CA" dirty="0"/>
              <a:t>7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Presentation/submit final paper – December </a:t>
            </a:r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endParaRPr lang="en-CA" dirty="0" smtClean="0"/>
          </a:p>
          <a:p>
            <a:pPr lvl="1"/>
            <a:r>
              <a:rPr lang="en-CA" dirty="0" smtClean="0"/>
              <a:t>Each of the presentation subgroup will present on  the day set aside for the presentation</a:t>
            </a:r>
          </a:p>
          <a:p>
            <a:pPr lvl="1"/>
            <a:r>
              <a:rPr lang="en-CA" dirty="0" smtClean="0"/>
              <a:t>Final paper will be due on the last day of class – December </a:t>
            </a:r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148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Grade Breakdown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Final Project </a:t>
            </a:r>
            <a:r>
              <a:rPr lang="en-CA" dirty="0" smtClean="0"/>
              <a:t>				= </a:t>
            </a:r>
            <a:r>
              <a:rPr lang="en-CA" dirty="0" smtClean="0"/>
              <a:t>10 %</a:t>
            </a:r>
          </a:p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Preliminary assessment 			= 2</a:t>
            </a:r>
            <a:br>
              <a:rPr lang="en-CA" dirty="0" smtClean="0"/>
            </a:br>
            <a:r>
              <a:rPr lang="en-CA" dirty="0" smtClean="0"/>
              <a:t>Final Paper or presentation 		= 8</a:t>
            </a:r>
          </a:p>
          <a:p>
            <a:endParaRPr lang="en-CA" dirty="0"/>
          </a:p>
          <a:p>
            <a:r>
              <a:rPr lang="en-CA" dirty="0" smtClean="0"/>
              <a:t>Literature review results are to be submitted on October </a:t>
            </a:r>
            <a:r>
              <a:rPr lang="en-CA" dirty="0" smtClean="0"/>
              <a:t>20</a:t>
            </a:r>
            <a:r>
              <a:rPr lang="en-CA" baseline="30000" dirty="0" smtClean="0"/>
              <a:t>th</a:t>
            </a:r>
            <a:r>
              <a:rPr lang="en-CA" dirty="0" smtClean="0"/>
              <a:t>. </a:t>
            </a:r>
            <a:r>
              <a:rPr lang="en-CA" dirty="0" smtClean="0"/>
              <a:t>Those </a:t>
            </a:r>
            <a:r>
              <a:rPr lang="en-CA" dirty="0" smtClean="0"/>
              <a:t>who fail to submit the list of articles will be penalized 2 marks off the final project. 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96415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Pick a topic and form groups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One person should be in charge of taking notes </a:t>
            </a:r>
            <a:endParaRPr lang="en-CA" sz="2400" dirty="0" smtClean="0"/>
          </a:p>
          <a:p>
            <a:r>
              <a:rPr lang="en-CA" sz="2400" dirty="0" smtClean="0"/>
              <a:t>Exchange e-mail addresses and circulate the meeting notes</a:t>
            </a:r>
          </a:p>
          <a:p>
            <a:r>
              <a:rPr lang="en-CA" sz="2400" dirty="0" smtClean="0"/>
              <a:t>Submit a list of your group members and a topic your group wants to focus on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05454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</TotalTime>
  <Words>324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Fundamentals of Sensation and Perception </vt:lpstr>
      <vt:lpstr>From Now Until The Midterm Exam</vt:lpstr>
      <vt:lpstr>Group Project</vt:lpstr>
      <vt:lpstr>Group Project</vt:lpstr>
      <vt:lpstr>Grade Breakdown</vt:lpstr>
      <vt:lpstr>Pick a topic and form groups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25</cp:revision>
  <dcterms:created xsi:type="dcterms:W3CDTF">2015-03-03T04:02:45Z</dcterms:created>
  <dcterms:modified xsi:type="dcterms:W3CDTF">2015-10-06T20:23:35Z</dcterms:modified>
</cp:coreProperties>
</file>