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11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2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1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220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7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47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22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5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13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9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32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8068A4-02DE-4D67-B903-956180D1E7EC}" type="datetimeFigureOut">
              <a:rPr lang="en-CA" smtClean="0"/>
              <a:t>2015-11-13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53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Sensation and Perception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Group Project – Paper and presentation</a:t>
            </a:r>
          </a:p>
          <a:p>
            <a:r>
              <a:rPr lang="en-CA" dirty="0" smtClean="0"/>
              <a:t>Erik Chevrier</a:t>
            </a:r>
          </a:p>
          <a:p>
            <a:r>
              <a:rPr lang="en-CA" dirty="0" smtClean="0"/>
              <a:t>November </a:t>
            </a:r>
            <a:r>
              <a:rPr lang="en-CA" dirty="0" smtClean="0"/>
              <a:t>10, </a:t>
            </a:r>
            <a:r>
              <a:rPr lang="en-CA" dirty="0" smtClean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1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sz="3200" dirty="0" smtClean="0"/>
              <a:t>Due December 8</a:t>
            </a:r>
            <a:r>
              <a:rPr lang="en-CA" sz="3200" baseline="30000" dirty="0" smtClean="0"/>
              <a:t>th</a:t>
            </a:r>
            <a:endParaRPr lang="en-CA" sz="3200" dirty="0"/>
          </a:p>
          <a:p>
            <a:r>
              <a:rPr lang="en-CA" sz="3200" dirty="0" smtClean="0"/>
              <a:t>The paper should:</a:t>
            </a:r>
          </a:p>
          <a:p>
            <a:pPr lvl="1"/>
            <a:r>
              <a:rPr lang="en-CA" sz="3000" dirty="0" smtClean="0"/>
              <a:t>Contain the names of all group members</a:t>
            </a:r>
          </a:p>
          <a:p>
            <a:pPr lvl="1"/>
            <a:r>
              <a:rPr lang="en-CA" sz="3000" dirty="0" smtClean="0"/>
              <a:t>Be between 10 and 15 pages (body text)</a:t>
            </a:r>
          </a:p>
          <a:p>
            <a:pPr lvl="1"/>
            <a:r>
              <a:rPr lang="en-CA" sz="3000" dirty="0"/>
              <a:t>H</a:t>
            </a:r>
            <a:r>
              <a:rPr lang="en-CA" sz="3200" dirty="0" smtClean="0"/>
              <a:t>ave 10 – 20 sources</a:t>
            </a:r>
          </a:p>
          <a:p>
            <a:pPr lvl="1"/>
            <a:r>
              <a:rPr lang="en-CA" sz="3200" dirty="0"/>
              <a:t>F</a:t>
            </a:r>
            <a:r>
              <a:rPr lang="en-CA" sz="3200" dirty="0" smtClean="0"/>
              <a:t>low well</a:t>
            </a:r>
          </a:p>
          <a:p>
            <a:pPr lvl="1"/>
            <a:r>
              <a:rPr lang="en-CA" sz="3200" dirty="0" smtClean="0"/>
              <a:t>Not contain grammatical errors</a:t>
            </a:r>
          </a:p>
          <a:p>
            <a:pPr lvl="1"/>
            <a:r>
              <a:rPr lang="en-CA" sz="3200" dirty="0" smtClean="0"/>
              <a:t>Go into depth about a topic</a:t>
            </a:r>
            <a:endParaRPr lang="en-CA" sz="3200" dirty="0"/>
          </a:p>
          <a:p>
            <a:pPr lvl="1"/>
            <a:r>
              <a:rPr lang="en-CA" sz="3200" dirty="0" smtClean="0"/>
              <a:t>Be well structured</a:t>
            </a:r>
          </a:p>
          <a:p>
            <a:pPr lvl="1"/>
            <a:r>
              <a:rPr lang="en-CA" dirty="0" smtClean="0"/>
              <a:t>Thesis statement(s)</a:t>
            </a:r>
          </a:p>
          <a:p>
            <a:pPr lvl="1"/>
            <a:r>
              <a:rPr lang="en-CA" dirty="0" smtClean="0"/>
              <a:t>Support for your thesis statement(s)</a:t>
            </a:r>
          </a:p>
          <a:p>
            <a:pPr lvl="1"/>
            <a:r>
              <a:rPr lang="en-CA" dirty="0" smtClean="0"/>
              <a:t>Evidence</a:t>
            </a:r>
          </a:p>
          <a:p>
            <a:pPr lvl="1"/>
            <a:r>
              <a:rPr lang="en-CA" dirty="0" smtClean="0"/>
              <a:t>Address any counter evidence</a:t>
            </a:r>
          </a:p>
        </p:txBody>
      </p:sp>
    </p:spTree>
    <p:extLst>
      <p:ext uri="{BB962C8B-B14F-4D97-AF65-F5344CB8AC3E}">
        <p14:creationId xmlns:p14="http://schemas.microsoft.com/office/powerpoint/2010/main" val="373653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We will set a date today</a:t>
            </a:r>
          </a:p>
          <a:p>
            <a:r>
              <a:rPr lang="en-CA" sz="2400" dirty="0" smtClean="0"/>
              <a:t>The presentation notes should:</a:t>
            </a:r>
          </a:p>
          <a:p>
            <a:pPr lvl="1"/>
            <a:r>
              <a:rPr lang="en-CA" dirty="0" smtClean="0"/>
              <a:t>Contain the names of all group members</a:t>
            </a:r>
          </a:p>
          <a:p>
            <a:pPr lvl="1"/>
            <a:r>
              <a:rPr lang="en-CA" dirty="0" smtClean="0"/>
              <a:t>Reflect the information in your paper</a:t>
            </a:r>
          </a:p>
          <a:p>
            <a:pPr lvl="1"/>
            <a:r>
              <a:rPr lang="en-CA" dirty="0" smtClean="0"/>
              <a:t>Contain power point slides (or other presentation notes)</a:t>
            </a:r>
          </a:p>
          <a:p>
            <a:pPr lvl="1"/>
            <a:r>
              <a:rPr lang="en-CA" dirty="0" smtClean="0"/>
              <a:t>Provide a general summary of your topic (abstract)</a:t>
            </a:r>
          </a:p>
          <a:p>
            <a:pPr lvl="1"/>
            <a:r>
              <a:rPr lang="en-CA" dirty="0" smtClean="0"/>
              <a:t>Provide 3 – 5 key terms regarding your topic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120608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636</TotalTime>
  <Words>130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Fundamentals of Sensation and Perception </vt:lpstr>
      <vt:lpstr>Paper</vt:lpstr>
      <vt:lpstr>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23</cp:revision>
  <dcterms:created xsi:type="dcterms:W3CDTF">2014-10-29T02:31:36Z</dcterms:created>
  <dcterms:modified xsi:type="dcterms:W3CDTF">2015-11-13T16:47:32Z</dcterms:modified>
</cp:coreProperties>
</file>