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26.69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3448 217 26 0,'-17'-4'13'0,"17"-20"-11"16,0 24 14-16,0-12-17 16,0 1 1-16,-5 7 0 15,1-4 1-15,-5-4 0 16,4 0 0-16,-8 4 0 15,0 0 1-15,-9 8 0 16,0-3 0-16,-5 3 0 16,0-4 1-16,1 0-2 15,-1 4 1-15,1-8-1 16,-5 0 1-16,-5 8-1 16,1-8 0-16,-5 8-1 15,0 0 1-15,0 8-1 16,0-8 1-16,5 4 0 15,-1 0 0-15,-4 0 0 16,1 0 0-16,-6 0 0 0,-3 0 1 16,3-1-1-16,5-3 0 15,1 4-1-15,-6 0 0 16,-4 4 0-16,1 4 0 16,-1-8 0-16,0 8 0 15,1 0 0-15,3-1 1 16,1 1-1-16,0-4 0 15,-5 4 0-15,5 0 0 16,-1 0 0-16,1-1 1 0,0 1-1 16,4 0 1-16,0 4-1 15,0-4 1-15,0 3-1 16,-4 1 0-16,4 4 0 16,0-1 1-16,0 1-1 15,5 4 1-15,-1 3-1 16,5-3 0-16,-4 0 0 15,4 7 1-15,0-3-1 16,-4 3 1-16,3 1 0 16,-3-1 1-16,0-7-1 15,4 7 0-15,0 5 0 16,0 3 1-16,4 0-2 16,0 1 0-16,5-1 0 15,0 5 1-15,0-5-1 16,-5 4 0-16,1 4 0 15,-1-7 1-15,-4 3-1 16,0 4 1-16,0 1 0 0,-4 3 0 16,8-4 0-16,5-4 0 15,0 9 0-15,-5-5 0 16,5-4-1-16,0 1 1 16,-5 3 0-16,1 12 0 15,-5-8-1-15,0-4 0 16,4 5 0-16,1-1 0 15,-1-4 0-15,5 0 1 16,0 4-1-16,0 1 0 16,-1-1 0-16,1 0 0 0,5 0 0 15,-1 8 0-15,0 4 0 16,5 0 0-16,0-8-1 16,-1 4 1-16,5 1 0 15,1-1 0-15,-1-8 0 16,0-12 1-16,4 28-1 15,1-12 1-15,4 0-1 16,-4 4 1-16,4 1-1 16,-5-1 1-16,1 8-1 15,-1 3 1-15,1 1-1 16,-1 0 0-16,1 4 0 16,0 4 0-16,-1-4 0 15,-8 3 1-15,4-3-1 16,0-4 1-16,-4 8-1 15,-1 0 1-15,6-9 0 16,-6 5 0-16,5 4-1 16,1 8 1-16,-6 7-1 0,1-7 1 15,0 7-1-15,-1 1 0 16,6-1 0-16,3 1 0 16,1-5 0-16,-5 9 0 15,4-12 0-15,1-1 0 16,0 5 0-16,-1-5 0 15,-4 1 0-15,0 0 0 16,5 3 0-16,0 1 1 0,-1-1-2 16,5 1 1-1,0 0 0-15,0-9 0 0,5 13 0 16,-5-5 1-16,4 5-1 16,-4 3 0-16,0 5 0 15,0-5 1-15,0-11-1 16,0 7 1-16,4 5-1 15,-4-17 1-15,0 1-1 16,0 0 1-16,5 3-1 16,-5-7 1-16,0 0-1 15,0-8 0-15,0 12 0 16,4-1 0-16,-4-3 0 16,0 4 1-16,0-1-2 15,0-3 1-15,0-4 0 16,0 0 0-16,5-12 0 15,-1 8 0-15,5-4 0 16,0 7 0-16,0-3 0 16,0-4 0-16,-1 8 0 15,1-8 0-15,5 4-1 0,-1-4 1 16,5 0 0-16,4-8 0 16,0 0 0-16,4 0 0 15,10 0 0-15,-5-4 0 16,0 4 0-16,0 0 0 15,4 0 0-15,1-3 0 16,8-1 0-16,-4 0 0 16,0-4 0-16,4 0 0 0,-4-4 0 15,0 1 0-15,0-1 0 16,4 0 0-16,5 8 0 16,-5-3 1-16,5-1-1 15,-5 0 0-15,0 0-1 16,1-4 1-16,4-3 0 15,-1-1 0-15,5 0 0 16,1-3 0-16,-6-5 0 16,-3 5 0-16,3-9 0 15,1-3 0-15,4 3 0 16,5-3 0-16,-5-1 0 16,-4 5 1-16,-1-5-2 15,6 9 1-15,-1-9 0 16,4-3 0-16,-3 0 0 15,-6-5 1-15,1 5-1 16,0 4 0-16,-1-5 0 16,6 5 1-16,-1 3-1 0,0 1 1 15,-4-5-1-15,-1-3 1 16,10 0-1-16,0-1 0 16,4 1 0-16,-5-5 0 15,-4 1 0-15,1-4 0 16,3 0-1-16,5-1 1 15,0 1-1-15,0 0 1 16,0 0 0-16,0-1 0 16,5-3 0-16,-1 0 0 15,1-4 0-15,-10 0 0 0,5-4 0 16,5 0 0-16,-5-4-1 16,0 0 1-16,0 0 0 15,-5 0 0-15,1-4 0 16,4 0 0-16,0 0 0 15,0 4 0-15,-4-4 0 16,4-4 0-16,0 0 0 16,0 0 0-16,0-4 0 15,0 1 0-15,-5-1 0 16,-4 0 1-16,5 4-1 16,0 0 0-16,-1 0 0 15,1 1 0-15,-1-1 0 16,-8-4 0-16,0 0 0 15,0 4 1-15,-1 0-1 16,1-4 0-16,0 1 0 16,0 7 0-16,-1-4 0 15,-3 0 1-15,3-4-1 0,1 4 0 16,4 0 0-16,0-3 0 16,-4 3 0-16,-9-4 0 15,0 0 0-15,4 0 0 16,0 0 0-16,1 5 0 15,-1-1-1-15,0 0 1 16,-4 0 0-16,0 0 1 16,-4 0-1-16,-1 4 1 31,18-4-1-31,0 8 1 0,-8-4 0 16,-1 1 0-16,-4-1-1 15,0 4 1-15,-9 4-1 16,-5-4 1-16,1 7-1 15,-1-7 0-15,1 8 0 16,0-4 0-16,4 4 0 16,0 0 0-16,0-8 0 15,0 8 0-15,0 4 0 16,0-4 1-16,-5-1-1 16,1 5 0-16,4 0 0 15,-5 0 1-15,5 0-1 16,5-4 1-16,-5 3-1 15,4-3 0-15,1 4 0 16,-1-4 0-16,1 0 0 16,-5 0 1-16,-5 0-1 15,5-1 0-15,0-3 0 0,5 0 0 16,-1 0 0-16,1 0 1 16,3 0-1-16,1 0 0 15,0 0 0-15,0-4 0 16,-4 0 0-16,-1 0 0 15,5-4 0-15,9-4 0 16,-5 4 0-16,5-8 0 16,-9 1 0-16,-1 3 1 0,1-4-1 15,5-8 0-15,3 1 0 16,1-5 0-16,0 0 0 16,4-3 0-16,-4-1 0 15,4-7 0-15,4-5 0 16,1 5 0-16,0-5 0 15,-5 5 1-15,0-4-1 16,-4-13 1-16,4 5-1 16,0-4 0-16,5-8 0 15,-1 0 1-15,-8 0-1 16,0-12 0-16,4 8 0 16,-4-4 0-16,-5 4 0 15,0 0 0-15,-4 0 0 16,-5-4 1-16,-8 4-1 15,0 0 0-15,-10-4 0 16,1 4 0-16,-5 0 0 16,-4 0 1-16,-4 4-1 15,-5 4 1-15,0 0-1 16,-5 0 0-16,-4-5 0 16,0 5 1-16,-4-4-1 0,0-4 0 15,4-4 0-15,-4 4 0 16,-5-8 0-16,0-7 0 15,1 15 0-15,-1-4 0 16,0 0 0-16,0 0 1 16,-4 4-1-16,0 4 0 15,-4-4 0-15,-5 4 1 16,0 0-1-16,-5 0 0 16,1-1 0-16,-5-3 0 0,4 12 0 15,1-4 1-15,-9 4-1 16,4 0 0-16,0 0 0 15,-4 7 0-15,-5-3 0 16,4 4 0-16,-3-5 0 16,3 9 0-16,-3 4 0 15,-1-1 1-15,0 1-1 16,1-1 0-16,3 1-1 16,1-5 1-16,0 9 0 15,4-12 0-15,0 7 0 16,-4 9 0-16,-1 3 0 15,-3 0 0-15,-1 1 0 16,0 3 0-16,-4 0 0 16,0 1 1-16,-5-1-1 15,1 4 0-15,3 0 0 16,1-3 1-16,4-1-1 16,-4 0 0-16,5 5 0 15,-6-5 0-15,1-8 0 0,5 1 0 16,-1-1 0-16,0-3 0 15,0-5 0-15,1-3 0 16,-1 7-1-16,0-11 1 16,5 0 0-16,4 3 0 15,5-7 0-15,-1 0 0 16,1-4-1-16,-1-4 1 16,1-4 0-16,-1-1 0 0,5-7 0 15,5 1 0-15,-5-9 0 16,0 0 0-16,4 0 0 15,5-4 0-15,0 1 0 16,0 3 1-16,4-4-1 16,0 4 0-16,-4 0 0 15,4 12 1-15,-4-15-1 16,-4 7 0-16,3 0 0 16,1 0 1-16,0 0-1 15,0 8 1-15,0-4-1 16,0 0 1-16,-5 4 0 15,-4-8 0-15,5-4-1 16,3 8 1-16,1 4-1 16,5-3 0-16,-6-1 0 15,1-4 0-15,-4-4 0 16,3 4 0-16,-3 4 0 16,-1 0 1-16,-4-8-1 0,-4 8 0 15,4 0 0-15,0-3 1 16,0-1-1-16,-5 4 0 15,1-4 0-15,4 0 0 16,-5 0 0-16,-3 0 0 16,-1-4 0-16,0 8 0 15,4 0 0-15,5 0 0 16,-4 1 0-16,0 6 0 16,-5-3 0-16,0-7 0 15,0 3 0-15,-4 0 0 0,8-8 0 16,5 0 0-16,0 0 0 15,-4 4 0-15,8 0 0 16,-4 12 0-16,5-12-1 16,-5 8 1-16,4-3 0 15,-4 6 0-15,4 1 0 16,5 0 0-16,0-4-1 16,9 0 1-16,4-8 0 15,4 1 0-15,5 7-1 16,0 0 1-16,0 0 0 15,-4-4 0-15,-5 8 0 16,-4-4 0-16,4-1 0 16,-4 5 1-16,-1 0-1 15,1-8 0-15,4 4 0 16,-4 8 0-16,4 4 0 16,-4-4 0-16,4 8 0 15,0-1 0-15,-4-3 0 0,-5 8 0 16,-4 4 0-16,0-5 0 15,0 5 0-15,-5-4 1 16,-4 3-1-16,0 5 0 16,0-1 0-16,0 9 0 15,0-5 0-15,-4 9 0 16,-10 3 0-16,-3 0 0 16,-6 0 0-16,1 5 0 15,4 3-1-15,-8 4 1 16,-5 0-1-16,-5 4 0 0,1 8 0 15,-14 4 0-15,5 4-2 16,0 0 1-16,4 3-4 16,9 1 1-16,9 4-4 15,8-4 0-15,5 3-6 16,5-15 0-16,4-4-4 16,4-12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7:04.153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211255-F1BA-4F7F-ADC3-2CB319A52361}" emma:medium="tactile" emma:mode="ink">
          <msink:context xmlns:msink="http://schemas.microsoft.com/ink/2010/main" type="writingRegion" rotatedBoundingBox="23,11586 7863,9055 8879,12202 1040,14734"/>
        </emma:interpretation>
      </emma:emma>
    </inkml:annotationXML>
    <inkml:traceGroup>
      <inkml:annotationXML>
        <emma:emma xmlns:emma="http://www.w3.org/2003/04/emma" version="1.0">
          <emma:interpretation id="{FB8305F9-02BC-4069-90C7-6A885E584F25}" emma:medium="tactile" emma:mode="ink">
            <msink:context xmlns:msink="http://schemas.microsoft.com/ink/2010/main" type="paragraph" rotatedBoundingBox="23,11586 6046,9641 6462,10927 439,12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87DD29-528E-4EA8-B204-D2FE5F9F9FFB}" emma:medium="tactile" emma:mode="ink">
              <msink:context xmlns:msink="http://schemas.microsoft.com/ink/2010/main" type="line" rotatedBoundingBox="23,11586 6046,9641 6462,10927 439,12872"/>
            </emma:interpretation>
          </emma:emma>
        </inkml:annotationXML>
        <inkml:traceGroup>
          <inkml:annotationXML>
            <emma:emma xmlns:emma="http://www.w3.org/2003/04/emma" version="1.0">
              <emma:interpretation id="{5AC8115F-C4D2-465F-B64B-87AAA2798015}" emma:medium="tactile" emma:mode="ink">
                <msink:context xmlns:msink="http://schemas.microsoft.com/ink/2010/main" type="inkWord" rotatedBoundingBox="2084,11212 6132,9905 6462,10927 2414,12235">
                  <msink:destinationLink direction="with" ref="{ED20AB2E-2277-486E-9ECD-E2C54D6E1AF3}"/>
                </msink:context>
              </emma:interpretation>
              <emma:one-of disjunction-type="recognition" id="oneOf0">
                <emma:interpretation id="interp0" emma:lang="en-CA" emma:confidence="0">
                  <emma:literal>Greisen</emma:literal>
                </emma:interpretation>
                <emma:interpretation id="interp1" emma:lang="en-CA" emma:confidence="0">
                  <emma:literal>CAP ioniser</emma:literal>
                </emma:interpretation>
                <emma:interpretation id="interp2" emma:lang="en-CA" emma:confidence="0">
                  <emma:literal>CAP Kaiser</emma:literal>
                </emma:interpretation>
                <emma:interpretation id="interp3" emma:lang="en-CA" emma:confidence="0">
                  <emma:literal>Grins"</emma:literal>
                </emma:interpretation>
                <emma:interpretation id="interp4" emma:lang="en-CA" emma:confidence="0">
                  <emma:literal>CAP Truism</emma:literal>
                </emma:interpretation>
              </emma:one-of>
            </emma:emma>
          </inkml:annotationXML>
          <inkml:trace contextRef="#ctx0" brushRef="#br0">-5945-239 36 0,'-13'55'18'0,"17"23"-26"0,-4-58 38 16,5 7-30-1,-5 9 0-15,4-5-1 16,-4 12 1-16,4-2 0 16,-4 6 0-16,9-8-1 15,-4 0 1-15,-1-3-5 16,1-1 0-16,-5-3-4 15,0-5 0-15</inkml:trace>
          <inkml:trace contextRef="#ctx0" brushRef="#br0" timeOffset="903.2115">-5777-389 45 0,'5'-11'22'0,"44"-1"-35"15,-32 8 50-15,1-12-38 0,4 4 1 16,5-7-2-16,8-5 0 15,5-3 0-15,9-1 0 16,-1 5-7-16,15 3 0 16,-1 4-2-16,0 1 0 15</inkml:trace>
          <inkml:trace contextRef="#ctx0" brushRef="#br0" timeOffset="603.5037">-5431-361 19 0,'9'47'9'0,"17"28"-6"15,-12-52 11-15,3 9-14 32,6 3 0-32,-1 8 0 15,0 0 0-15,0 5 0 0,-4 7 0 0,-5-7 0 16,0-9 0-16,-4 0-2 16,-4-3 1-16,-1-13-3 15,-4 1 0-15,0-5-2 16,-4-3 1-1</inkml:trace>
          <inkml:trace contextRef="#ctx0" brushRef="#br0" timeOffset="1856.2742">-4939-279 24 0,'4'-11'12'0,"27"-21"-2"0,-13 24 13 16,4-3-24 0,5-9 1-16,8-8-12 15,-4 5 0-15,-4-1 10 0,-5-3 0 16</inkml:trace>
          <inkml:trace contextRef="#ctx0" brushRef="#br0" timeOffset="1619.6668">-4775-35 29 0,'-14'-16'14'0,"14"-19"-13"0,5 27 26 16,-1-4-27-16,1-7 1 16,-1-9 0-16,-4-3 0 15,0-1-1-15,0 1 1 16,-4-12 0-16,-1-4 1 16,1-5-1-16,-5 5 1 15,0 0-1-15,5-8 0 0,-10 0-1 16,10 8 1-16,-1 0-2 15,5 0 1-15,0 11 0 16,0 1 0-16,5 8-1 16,-1 3 1-16,1 4-1 15,8 5 1-15,-4 7-1 16,4 4 1-16,0 8-1 16,5 8 1-16,0 3 0 0,0 5 0 15,4 11 1-15,0 9 0 16,0-1 0-16,5 8 1 15,-1 4 0-15,-4 0 0 16,1 4 0 0,-1-4 0-16,-5 0 0 15,6-7 0-15,-6-5-1 16,1 0 1-16,-5-11-1 16,1-5 0-16,-6-3-3 15,1-8 1-15,0-8-5 16,0-12 0-16,-9-4-7 15,0-8 1-15</inkml:trace>
          <inkml:trace contextRef="#ctx0" brushRef="#br0" timeOffset="2294.9633">-4430-907 46 0,'-13'4'23'0,"13"8"-37"16,4-5 47-16,5 1-34 15,-4 0 0-15,3 8-1 16,1 0 0-16,-4 3 2 15,4-3 1-15,-1 11-2 16,-3 1 1-16,4 3-1 16,4-3 1-16,0 3 1 0,1 1 0 15,-1-1 0-15,0-3 1 16,5-1 0-16,0 1 0 16,-1-9 0-16,1 1 0 15,-5-8 0 1,5 0 1-16,0-5-2 15,8-3 1-15,1-4-2 16,0-8 1-16,-1-3-3 16,1-1 0-16,-5 0-4 15,0-4 1-15,-4 1-8 16,-1-5 0-16</inkml:trace>
          <inkml:trace contextRef="#ctx0" brushRef="#br0" timeOffset="2614.6153">-3987-1022 45 0,'0'12'22'0,"31"19"-28"0,-18-19 38 15,1 4-33-15,-1 4 0 16,5 4-3-16,0 7 1 0,8 9 1 16,1-1 1-16,-1-4-5 15,-4-7 0-15,5 11-4 16,0-8 1-16,-1-3-1 15,-4-1 0-15</inkml:trace>
          <inkml:trace contextRef="#ctx0" brushRef="#br0" timeOffset="3147.8857">-3513-1278 38 0,'-22'16'19'0,"13"-20"-31"16,5 4 41-16,-10 8-33 15,6 0 0-15,-1 4-1 0,0-1 0 16,0 1 6-16,-4-4 1 15,8 8-6-15,1 3 1 16,4-3 1-16,0 4 0 16,4 3 0-16,5 5 0 31,4-4 2-31,1-1 1 0,8-3 1 16,13 0 0-16,5-5 2 15,5 1 1-15,3 0 0 16,1-3 1-16,4-2-2 15,0 1 0-15,0 0-2 16,-4-4 1-16,-9 0-3 16,-4 3 1-16,-10-3-1 15,-4 4 0-15,-13 12 0 16,-4-1 0-16,-10 5 0 0,-8-1 0 16,-9 13 0-16,-5-5 1 15,1 1-1-15,-1-9 0 16,0 5-2-16,1-5 0 15,-5-3-3 1,0-5 0-16,0-7-6 0,-5-4 1 16</inkml:trace>
          <inkml:trace contextRef="#ctx0" brushRef="#br0" timeOffset="3864.3544">-2671-525 21 0,'4'-24'10'0,"10"-15"-7"15,-10 23 13-15,5-12-16 16,-5-3 1-16,1-8 1 0,-5-13 1 16,-5 1-3-16,-3 0 1 31,-15-44 3-31,1-4 0 15,0 9-1-15,4 15 0 16,-4 8-1-16,0 16 1 16,4 12-2-1,5 15 0-15,4 16-2 16,0 20 1-16,9 12-1 0,5 7 1 0,4 1 0 16,8 7 0-16,10 0-1 15,4-3 1-15,4-9 0 16,1-3 0-16,-1-8 0 15,-4-8 1 1,5-8-1-16,-1-4 0 0,5-8 0 16,-5 0 1-16,1-8-1 15,-5-3 1-15,0-9-1 16,0-11 1-16,0 0 0 16,-4-1 1-16,-10 5-1 15,-3 12 0-15,-1 7 0 16,0 4 1-16,-4 8-1 0,0 16 0 15,4 8-1-15,0 15 1 16,5 9 0-16,4 19 0 16,9 0 1-16,5 11 0 15,-1 1-2-15,5 4 1 16,-4-8-1-16,-5-7 1 16,-5-5-4-1,-4-12 1-15,0-7-9 16,-4-17 0-16,0-3-1 15,-9-20 1-15</inkml:trace>
          <inkml:trace contextRef="#ctx0" brushRef="#br0" timeOffset="-2838.3604">-7278-94 11 0,'-5'0'5'0,"5"-20"1"0,0 20 5 0,0 0-11 15,0 0 1-15,0 0 0 16,0 0 1-16,0-7-2 15,0-1 1-15,0 0 0 16,-4 0 1-16,4-4 0 16,-5 0 1-16,5 1-1 15,-4-1 1-15,-1 0 0 16,1 0 1-16,0 1-1 16,-1-1 0-16,1 0 0 15,-1 0 0-15,-8 0-1 0,4 1 1 0,0-1-2 16,0 0 1-16,-4 8-2 15,0-4 1-15,-1 0-1 16,-3 8 1-16,-1 0-1 16,-4 4 1-16,0 0-1 15,0 4 0-15,-5 4-1 32,0 0 1-32,1-1 0 0,4 1 0 15,0 4 0-15,4-4 0 16,5 3 0-16,-5 1 1 15,0 0-1-15,0 0 1 16,1-5-1-16,-1 5 1 0,-4 8-1 16,4-1 1-16,-4-3-1 15,4 3 0-15,0 9 0 16,1-5 1-16,3 9-1 16,-3-5 0-16,3 2 0 15,6 6 0-15,-6 0 0 0,1-4 0 16,0 5-1-16,-1 3 1 15,6 8 0-15,-1 0 0 16,4 4 0 0,5 0 1-16,5 4-1 15,-5-8 1-15,4-4 0 16,5-4 0-16,0 5 0 16,4-1 0-16,5-12 0 15,0 4 1-15,4-3-1 16,-5-9 0-16,6-3 0 15,-1-5 1-15,0-3-1 16,-4-4 0-16,-1-8 0 16,1 0 0-16,0 0 0 15,0-8 0-15,-1-4-1 16,5-4 0-16,1 0 0 16,-1-3 1-16,0-1-2 15,0 0 0-15,-4-3-1 0,-1 7 1 0,-3 4-2 16,-1-4 1-16,0 4-4 15,1 4 0-15,-1 0-4 16,-4 4 0-16,0-4-1 0,4 4 0 16</inkml:trace>
          <inkml:trace contextRef="#ctx0" brushRef="#br0" timeOffset="-1657.4528">-7482 524 12 0,'-9'4'6'0,"9"-12"-1"16,0 8 6-16,0 0-12 16,0 0 1-16,0 0-1 15,0 0 1-15,0 0-1 16,0 0 1-16,0 0 0 0,-5 4 0 16,1 4 0-1,4 0 0-15,0-1-1 16,0 1 0-16,0 4 2 15,0 4 1-15,0-4 0 16,0 3 0-16,0 1 1 16,0 8 0-16,0-5 1 15,4 1 0-15,1-1-2 16,-1 5 1-16,1-4-3 0,-1-1 1 0,1-3-1 16,-1-4 1-16,-4 0-1 15,0-1 1-15,0 1 0 16,0 0 1-16,0-4-1 15,0 0 1-15,0-1-1 16,-4 1 1-16,4 0-1 16,0 0 1-16,-5-8-1 0,5 0 0 15,0 4 0-15,-4-4 1 16,-1-4-1-16,1 0 0 16,-1-4 0-16,1 0 0 15,0 1-1-15,-1-9 0 16,-4-4 0-16,0-15 0 15,1-4 0 1,3 3 1-16,-4-7-1 16,5-4 0-16,-1-8-1 15,5 8 1-15,0 0 0 16,5-1 0-16,4-7-1 16,4 8 1-16,0 4 0 15,1 4 0-15,-1 7 0 16,0 9 0-16,0 3 0 0,1 4 0 0,-1 9 0 15,0 3 0-15,5 12 0 16,4-1 0-16,0 9 0 16,5 8 1-16,8-1 0 15,-4 5 0-15,0-1 1 16,0 1 0-16,0 3 0 31,0 5 0-31,0 3-1 0,-8-4 0 16,-1-3 0-16,-5-1 0 15,1 0 0-15,-5 1 0 16,1-1 0-16,-1 1 1 16,-4-9-2-16,0-3 1 15,-5-8-2-15,1-4 1 16,-1 3-2-16,1-3 0 0,-5-8-5 16,0 4 0-16,0-12-5 15,-5-3 0-15</inkml:trace>
          <inkml:trace contextRef="#ctx0" brushRef="#br0" timeOffset="-1271.7169">-7544 728 21 0,'0'16'10'0,"4"-44"-11"0,-4 20 11 16,0 8-10-16,5-7 0 15,-1 3-1-15,0-8 1 16,5-4 0-16,0 4 0 0,4 5 0 15,1-9 1-15,3 4 0 0,1 4 0 16,4 4 0-16,0 4 1 16,9 4 0-16,1 0 0 15,3-4-1-15,-4-8 1 16,4 12-1-16,-4-8 0 31,-4 0-3-31,4-4 0 0,-4 1-5 16,-5-5 1-16</inkml:trace>
          <inkml:trace contextRef="#ctx0" brushRef="#br0" timeOffset="-493.3411">-6773 198 10 0,'0'31'5'0,"26"16"10"16,-17-31 3-16,4 0-18 15,5 3 1-15,9 5 1 16,-10 3 0-16,5 5-1 0,1-1 1 31,-6-3 1-31,-3 3 0 0,3 1 0 16,-8-5 0-16,-4-7-1 15,-1 3 0-15,1-7-1 16,-10-8 1-16,1-8-1 16,-5-8 0-16,0-8 0 15,-4-7 1-15,-1-13-1 16,1-3 0-16,-5-4-1 0,1-8 1 15,-6-8-2 1,1 4 1-16,-9-4-2 0,0 4 1 16,5 0-1-16,-1-1 0 15,9 5 0-15,5 4 0 16,4 4 1-16,5-1 0 0,8 5 0 16,5 0 1-16,9 7 0 15,0 5 0-15,8 7-1 16,5 9 0-16,0 11 1 15,9 7 0-15,0 9-1 16,-5 4 1-16,-4 3 0 16,-8 1 0-1,-1 7 1-15,-5 5 0 16,1-1-1-16,-9 0 1 0,-5 1 0 16,-8-9 1-16,-5 5-1 15,-9-9 0-15,-4-3-3 16,-4-3 0-16,-1-2-7 15,0 1 1-15,1-4-1 16,8 3 0-16</inkml:trace>
        </inkml:traceGroup>
      </inkml:traceGroup>
    </inkml:traceGroup>
    <inkml:traceGroup>
      <inkml:annotationXML>
        <emma:emma xmlns:emma="http://www.w3.org/2003/04/emma" version="1.0">
          <emma:interpretation id="{8A12EBF5-45CB-4FEB-B362-5899D90D8223}" emma:medium="tactile" emma:mode="ink">
            <msink:context xmlns:msink="http://schemas.microsoft.com/ink/2010/main" type="paragraph" rotatedBoundingBox="2567,12284 8703,11286 8896,12473 2760,134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0E2F33-F533-4444-ABDF-D07670F8F4A4}" emma:medium="tactile" emma:mode="ink">
              <msink:context xmlns:msink="http://schemas.microsoft.com/ink/2010/main" type="line" rotatedBoundingBox="2567,12284 8703,11286 8896,12473 2760,13471"/>
            </emma:interpretation>
          </emma:emma>
        </inkml:annotationXML>
        <inkml:traceGroup>
          <inkml:annotationXML>
            <emma:emma xmlns:emma="http://www.w3.org/2003/04/emma" version="1.0">
              <emma:interpretation id="{EFE3D9B6-0C23-4F75-BDD2-884AAB17BFDB}" emma:medium="tactile" emma:mode="ink">
                <msink:context xmlns:msink="http://schemas.microsoft.com/ink/2010/main" type="inkWord" rotatedBoundingBox="2567,12284 8703,11286 8896,12473 2760,13471"/>
              </emma:interpretation>
              <emma:one-of disjunction-type="recognition" id="oneOf1">
                <emma:interpretation id="interp5" emma:lang="en-CA" emma:confidence="0">
                  <emma:literal>sons</emma:literal>
                </emma:interpretation>
                <emma:interpretation id="interp6" emma:lang="en-CA" emma:confidence="0">
                  <emma:literal>cons</emma:literal>
                </emma:interpretation>
                <emma:interpretation id="interp7" emma:lang="en-CA" emma:confidence="0">
                  <emma:literal>tons</emma:literal>
                </emma:interpretation>
                <emma:interpretation id="interp8" emma:lang="en-CA" emma:confidence="0">
                  <emma:literal>Fors</emma:literal>
                </emma:interpretation>
                <emma:interpretation id="interp9" emma:lang="en-CA" emma:confidence="0">
                  <emma:literal>Foss</emma:literal>
                </emma:interpretation>
              </emma:one-of>
            </emma:emma>
          </inkml:annotationXML>
          <inkml:trace contextRef="#ctx0" brushRef="#br0" timeOffset="-25464.0297">-4789 881 10 0,'-4'4'5'0,"8"8"-2"31,-4-8 6-31,0-4-7 16,0 0 0-16,0 0 3 0,0 0 1 0,0 0-6 15,9 4 0-15,0-4 5 16,0 4 1-16,0 8-2 15,0-9 1-15,-1 9-2 32,1 0 0-32,0 4-2 0,0-1 1 0,0 5-1 15,0 0 1-15,4 3 0 16,0 5 0-16,1 3 0 16,-5 2 1-16,-1-2-1 15,1 1 1-15,0-9-2 16,0 1 1-16,-5 3-1 15,1-3 0 1,-5-1-1-16,0-3 1 16,0 4 0-16,0-1 0 0,-5 1-1 15,1-5 1-15,0-3-1 16,4-4 1-16,0 0-1 16,0-5 1-16,-5-3-1 15,1-4 1-15,-1-4-1 16,1-3 1-16,-1-5-1 15,1-8 0-15,-5-7 0 16,0-1 0-16,-4 5-1 0,0-1 1 16,-1 0 0-16,1-3 0 15,0-1-1-15,-1 1 1 16,6-1-1-16,-1 1 1 16,0-1 1-1,0 5 0-15,0-6-1 16,0 6 0-16,-4-1 0 15,0 1 0-15,-1 7 0 16,6 4 1-16,-1 0-1 0,0 5 0 16,0-1 1-16,0 4 0 15,-4 4-1-15,0 0 1 16,4 4-1 0,-5 4 0-16,1 3 1 0,-5-3 0 15,1 4-1-15,-5-4 1 0,-5 0 0 16,0 0 0-16,-4 3-1 15,-4 1 1-15,-1 4-1 16,-3 3 0-16,-1 1 0 16,0 1 0-1,0-2 0-15,5 5 0 16,-1-4 0-16,1-5 0 0,-1 1 0 16,10-4 1-16,3-4-1 15,1 0 0-15,5-5-1 16,-1 1 1-16,5 0-1 15,4 0 0-15,4 0 0 16,1 0 1-16,4-4-1 16,4 0 0-16,5 0 0 15,4 0 1-15,5 4 0 0,9-4 0 16,-1 0 0-16,5 8 0 31,23 4 0-31,-6 11 0 16,5-3 1-16,-4 0 0 0,0-1 0 15,4 1 0-15,-9-1-1 16,1 1 1-16,-1 4-1 16,0-1 1-16,1 1 0 15,-1 7 0-15,5-11 0 16,-1 0 0-16,-8 3-1 31,0-15 1-31,0 4 0 0,-5-4 0 16,1-8-2-16,-5 0 1 0,-5-4-4 15,1 4 0-15,-5 0-9 16,0-8 1-16,5 8-3 16,-14-8 1-16</inkml:trace>
          <inkml:trace contextRef="#ctx0" brushRef="#br0" timeOffset="-31192.2704">-2994 928 7 0,'8'-4'3'0,"10"4"-4"0,-9-3 6 16,0-5-5-16,0 0 0 16,0 0-1-16,8 8 1 0,-12-4 1 31,-1 0 0-16,-4 0 2 1,-4 4 1-16,4 0-1 16,0 4 0-16,-5 0 1 15,1 0 1-15,-5-8-1 16,5 0 1-16,-5 4-1 0,4-4 0 16,-4 4 0-16,1 0 1 0,-1-4-2 15,-5 4 1-15,1 4-1 16,0-8 0-16,-5 4-2 15,5 0 0-15,-5-4 0 16,0 4 1-16,-4 0 0 16,0 0 0-16,0 0-1 15,0 0 1-15,-5 4-1 0,-4-4 1 16,0 0-1-16,-4 0 0 16,-5 0 0-16,0 8 0 15,0 0-1-15,0 8 1 16,-4-8-1-16,0 7 1 15,-5-3 0-15,-4 0 0 0,0 4 1 32,-1-1 0-32,1-3-1 15,0 0 1-15,0-8 0 16,0 4 0-16,0-1-2 0,4-3 1 16,5 4-1-16,-1 0 1 15,-8 0-1-15,4 0 0 16,1 4 0-16,-1-1 0 15,0-3 0-15,5 0 0 0,0 0 0 16,4 1 0-16,4-1-1 16,1 0 1-16,-1-1 0 15,5 5 1-15,0-4-1 16,5-4 0-16,4 0 0 16,-1 4 0-16,1-4-1 15,5 0 1 1,-1 0-1-16,5-1 1 15,4 1-1-15,0 0 1 16,4 4-2-16,1 0 1 16,4-4-3-16,4 4 1 15,1 0-6-15,4 0 1 16,4-1-5-16,14 13 0 0</inkml:trace>
          <inkml:trace contextRef="#ctx0" brushRef="#br0" timeOffset="-31876.9685">-3065 976 4 0,'17'-16'2'0,"-8"-4"-1"15,-9 20-6-15</inkml:trace>
          <inkml:trace contextRef="#ctx0" brushRef="#br0" timeOffset="-32474.1448">-2693 135 9 0,'-13'8'4'0,"-1"-8"0"16,14 0 5-16,-4-4-7 16,-1 4 1-16,1 0 1 15,-5 4 0-15,0 0-5 16,0 0 0-16,1 0 3 15,-1 3 1-15,0 1-2 0,-5 4 0 32,1 0-1-32,4-4 1 0,0 7-1 15,1 5 0-15,-6-4 0 16,5 3 0-16,-4 1 0 16,4-4 1-16,-4 3-1 15,4 1 1-15,-4-4 0 16,-5 3 0-16,9 1-1 15,0 4 1-15,1-5-1 0,3 5 1 16,-4-1-1-16,0 1 1 16,5 3-1-16,0 1 0 15,-1-4 0-15,5 3 0 16,0-3 0-16,-4-1 1 16,4-3-1-16,4 3 1 0,1-7-1 15,-1 0 1-15,5 0-1 16,0 7 1-16,0-7-1 15,-1 0 1-15,1 7-1 16,5-3 1-16,3 3-1 16,-8 1 1-16,4-1 0 15,1 1 1-15,-1-4-1 0,0-5 0 32,1 1 1-32,3 0 0 0,1 3 0 15,4 1 0-15,-4 0-1 16,4-1 1-16,0 1-1 15,0 1 1-15,1 2-1 16,-1-3 0-16,0-4 0 16,0-1 0-16,0-3-1 15,0 0 1-15,0-4-1 0,-4 0 1 16,4-1-1-16,5-3 1 16,-1 8-1-16,1-8 1 15,0 0-1-15,-1-4 1 16,-4 0 0-16,5 0 0 15,4 0 0-15,-9 0 0 0,0-4-1 32,0 0 1-32,1 0-1 15,3 0 1-15,-4-4 0 16,5 1 0-16,-5-1-1 0,0 0 0 16,0 0 0-16,5 0 0 15,-5-4 1-15,0 1 0 16,0-1-1-16,1 0 1 0,-1 0 0 15,-5-7 1-15,1 3-1 16,0-1 1-16,-5 1-1 16,0 1 0-16,-4-1-1 15,0 0 1-15,0-3-1 16,-5-1 1-16,1-4-1 16,-5 1 1-16,0-5-1 15,0 5 1 1,-5-5-1-16,5 5 1 15,-4-5-1-15,4-3 1 16,-4-5 0-16,-1 1 0 16,-4 8 0-16,0-1 0 15,-4 5 0-15,0-1 0 16,0 0-1-16,-5 1 1 0,-4-1-1 16,0 1 0-16,-5 3 0 15,5 4 1-15,-9-3-1 16,4 3 0-16,1-4 0 15,3 5 0-15,1 3 0 16,0-4 0-16,0-4 0 16,0 5 0-16,0-1 0 0,0-4 0 15,-5 1 0-15,5 3 0 0,-9 0 0 16,4 5 0-16,-4-5 0 16,5 4 0-16,-1 4-1 15,0 4 0-15,1 4-2 16,4 4 0-16,-5 8-3 15,5 0 0-15,4 3-7 32,5 5 0-32,9 8-1 15,4 3 0-15</inkml:trace>
          <inkml:trace contextRef="#ctx0" brushRef="#br0" timeOffset="-27436.0598">23 79 5 0,'-5'-4'2'0,"5"8"12"0,0-4-14 0,0 0 3 15,-4 0 1-15,-1 0 3 16,1 0 1 0,-1 0-9-1,5 4 0-15,0 1 6 16,0-1 0-16,0 4 0 31,0 3 0-31,0 5-2 0,5 0 1 16,-1 11-2-16,1-3 1 0,-1 7-1 15,1-7 1-15,-5 3-3 16,0-3 1-16,4 7 0 16,5 1 0-16,0-1 0 15,0 5 0-15,-1-9 0 16,-3-3 1-16,-1-5-1 16,1 5 0-16,-1-5-1 0,-4 1 1 15,0 0 0-15,0-5 0 16,0 5 0-16,0-4 0 15,0 0 0-15,0-5 0 16,0-3-1-16,-4-4 1 16,-1 0-2-1,1-8 1-15,-1 0-1 16,1-8 1-16,0 1-1 16,-5-5 0-16,0-8 0 15,0-3 0-15,0-5 0 16,5 1 0-16,-1 0 0 15,5 3 0-15,0 1 0 16,5-9 1-16,4 1 0 0,-1-1 1 16,1 1-1-16,0 4 0 0,0 3 0 15,0 1 0-15,0-1 0 16,0 1 0-16,-1-1 0 16,1 5 0-16,0 2 0 15,0 5 1-15,0 4-1 31,0 1 0-31,-5-5 0 16,5 8 0-16,0 0 0 0,-5 4 0 16,5 4 0-16,0 0 0 15,0 0 0-15,0 4 1 16,0 0-1-16,8 0 0 16,-8 0 0-16,0 4 1 15,0 4 0-15,4-4 1 0,5-1 0 16,-5 1 0-16,1 0 0 15,3 4 0-15,1-3 0 16,-5-1 0-16,1 3-1 16,3-3 0-16,-3 0-1 15,-1 4 1-15,0-4 0 16,-4 4 0-16,0-5-1 0,-5 9 1 16,5 0-1-16,0 0 1 0,0-1-1 15,0-3 0-15,0 4 0 16,-1-1 0-16,1-3 0 15,0 4 0-15,0-4 0 16,0 0 0-16,0-1 0 31,-5 1 0-31,1-4 0 16,-5 0 0-16,4 0 0 16,-4 0 0-16,4-1 0 0,-4 1 1 15,0 0-1-15,0 4 0 16,0-8 0-16,0 0 0 15,0 0 0-15,0 0 0 16,0 0 0-16,-4-1 1 0,0 1-1 16,-5 0 0-16,-5 0 0 15,6 4 0-15,-6 0 0 16,1 0 0-16,-5 0 0 16,-4-4 0-16,0 3 0 15,-5 1 0-15,5 0-1 16,5 0 1-1,-6 0 0-15,6 0 0 16,-5 0 0-16,-1-1 0 16,1 1 0-16,0 4 1 0,-5 0-1 15,5 0 0-15,0 3 0 16,0-3 0-16,4 0 0 16,1 0 0-16,-1 3 0 15,5-7 0-15,-1 4 0 16,5 0 0-16,1-8 0 15,-1 8 1-15,0-8-1 0,0 3 0 16,5-3 0-16,-1 0 0 16,1 0 0-16,-1 0 0 15,5-4 0-15,0 4 0 16,0 0 0 0,0-12 0-16,0 8 0 15,0 0 0-15,0 0 0 16,5-4 0-16,-1 4-1 15,1-8 1-15,-1 12-1 16,0-12 1-16,1 4-2 0,-1-3 0 16,1-1-2-16,4 0 1 15,-1-8-8-15,1 0 0 16,5 1-3-16,-6-5 1 16</inkml:trace>
          <inkml:trace contextRef="#ctx0" brushRef="#br0" timeOffset="-29439.9104">-1816 653 13 0,'-9'4'6'0,"14"12"1"0,-5-24 0 0,0 8-7 16,0 0 0-16,0 0 2 16,4 4 1-16,5-4-2 31,0 0 0-31,0-4 2 15,4 4 1-15,0-4 0 0,5 4 1 16,0-4-2-16,4 0 1 16,0 4-1-16,4-3 0 15,-3-9-1-15,3 8 1 16,-4 4-1-16,1 0 1 16,-1 0-1-16,4-4 0 0,1 0 0 15,-1-4 0-15,5 4 0 16,0-4 0-16,-4 0-1 15,0 5 1-15,-1-1-1 16,1 0 0-16,-1 4 0 16,1 0 1-16,0 8-1 15,-1-5 0 1,5 1 0-16,-4-8 1 16,8 1 0-16,-4-1 0 0,5-4-1 15,-5 4 0-15,-5 0 0 16,-4 0 0-16,0 0-1 15,1-4 1-15,-1 4-1 16,-4 0 1-16,4 0-1 16,0 0 1-16,0 1-1 15,5-5 1-15,-1 0-1 16,5 0 1-16,0-4 0 0,-4 4 0 0,-1 0 0 16,1 1 0-16,-1-1 0 15,-3 0 1-15,-1 0-2 31,0 0 1-31,5 4-1 0,4 0 1 0,0 0-1 16,4-3 1-16,0-1-1 16,1 0 0-16,-1-4 0 15,1 4 0-15,-10 4 0 16,1 0 0-16,-1 0 0 16,1 0 1-16,0 1-1 31,-5-1 0-31,0 4 0 0,0-4 0 15,5 4 0-15,-1-4 0 0,1 4 0 16,-1-4 0-16,-3 4 0 16,-1-8 0-16,0 8 0 15,0 0 0-15,-4-4 0 16,-1 0 0-16,1 4 0 16,-5-4 0-16,5 4 0 15,-5 4 0-15,-4-4 0 0,0 4 1 16,-9-4-1-16,5 0 0 15,-5 0 0-15,0 0 0 16,0 0 0-16,4 0 1 16,1 0-2-16,-1 4 1 15,-4-4-1 1,0 0 1-16,0 0 0 16,0 0 0-16,4 0 0 15,-4 0 0-15,0 0 0 16,0 0 0-16,0 0 0 15,0 0 0-15,0 0-1 16,0 0 0-16,0 0-1 16,0 0 1-16,0 0-4 15,0 0 1-15,0 4-4 16,5 0 0-16,-1 0-7 0,-4 8 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7:39.511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20AB2E-2277-486E-9ECD-E2C54D6E1AF3}" emma:medium="tactile" emma:mode="ink">
          <msink:context xmlns:msink="http://schemas.microsoft.com/ink/2010/main" type="inkDrawing" rotatedBoundingBox="954,9141 4855,4312 6492,5635 2591,10463" semanticType="callout" shapeName="Other">
            <msink:sourceLink direction="with" ref="{5AC8115F-C4D2-465F-B64B-87AAA2798015}"/>
          </msink:context>
        </emma:interpretation>
      </emma:emma>
    </inkml:annotationXML>
    <inkml:trace contextRef="#ctx0" brushRef="#br0">4272 202 17 0,'-22'-8'8'0,"9"-19"-9"0,9 19 13 0,-5 0-10 15,0-4 0-15,-4 0 3 16,-5 0 0-16,-4 1-6 15,-5-1 1-15,1 0 4 16,-5 0 0-16,-5 0 0 31,1 5 0-31,-1-1-2 16,-8 0 1-16,0 0 0 0,-10 0 0 16,-3 0-1-16,-10 4 0 15,5 0 0-15,-4 4 0 16,-5 0-1-16,5 0 1 15,4 4-1-15,-5-4 0 16,-4 8 0-16,-4-4 1 0,-9 4-1 16,0 4 0-16,-1 0 0 15,1 11 0-15,0 1 0 16,-5 3 0-16,1 1 0 16,-5 3 0-16,4-3 0 15,1 3 1-15,-5 9-2 16,8-1 1-1,-3 5-1-15,-1 3 1 0,-13 0-1 16,14 8 1-16,-1 0-1 16,5-3 1-16,0 3-1 15,4 4 1-15,5-4-1 16,-1-4 0-16,-3 0 0 16,-1 4 1-16,5 1 0 15,4-1 0-15,0 4-1 16,0 4 1-16,9 0-1 15,0-4 1-15,4 4-1 0,9 8 0 16,1-12 0-16,-1 0 0 16,5 0 0-16,-9 4 0 15,13 4 0-15,-5 12 0 0,6-5 0 16,-1 1 0-16,4 4 0 16,5-8 0-16,5 8 0 15,3-1 0-15,6-7 0 16,-1 8 1-16,5 0-1 15,-1 4 0-15,1-5 0 16,4 5 1-16,0-12-1 31,1 8 1-31,3-1-1 0,1-3 1 16,4 0-1-16,0 4 1 0,0 0-1 16,4-9 1-16,1 1-1 15,-1 4 1-15,0-8-1 16,5 8 1-16,0 0-1 15,0-12 1-15,0 4-1 16,0 4 1-16,0-4-1 16,-1-4 1-16,6-4-1 0,3-4 1 15,1 0-1-15,-5-4 1 16,1-8-1-16,-5 1 1 16,8 3-1-16,-8-8 0 15,4 5 0-15,1-5 0 16,-1-4 0-1,0-3 0-15,1 3 0 16,-5 5 1-16,-1-1-2 16,1-3 1-16,5 3 0 15,-6-4 0-15,1 5-1 16,-4-9 1-16,4-3-2 16,-1-1 1-16,1-7-2 15,-4 0 0-15,4-4-4 16,-1-5 0-16,1-7-8 15,5-4 0-15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41:45.40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537603-971D-4FE3-99BC-366E611B0E7C}" emma:medium="tactile" emma:mode="ink">
          <msink:context xmlns:msink="http://schemas.microsoft.com/ink/2010/main" type="inkDrawing" rotatedBoundingBox="15482,4246 16833,16589 8286,17524 6936,5181" hotPoints="8737,4083 16755,10405 8435,19603" semanticType="enclosure" shapeName="Triangle"/>
        </emma:interpretation>
      </emma:emma>
    </inkml:annotationXML>
    <inkml:trace contextRef="#ctx0" brushRef="#br0">2205 126 7 0,'-18'-8'3'0,"-4"-16"2"0,13 16 2 16,-4 5-5-16,-9-5 1 0,-5 0 2 0,0 0 0 16,-8-4-6-16,-1 12 1 15,1-8 4-15,0 0 0 16,-1 0-2-16,1 8 1 15,-1-3-1-15,1 3 0 16,-1-4-1-16,5 0 1 16,-8 0-2-1,8 0 1-15,-1 0 0 16,6 0 0-16,-5 4-1 16,-5 0 1-16,1 4-1 15,0 0 0-15,-1 0 0 16,-4 0 1-16,0 4-1 15,5 3 0-15,0-3 0 16,-5 4 1-16,0 0 0 0,0 8 0 0,-4-9-1 16,-5 1 1-16,5 0 0 15,-1 8 0 1,-12 7 0 0,3 5 0-16,6-5 0 15,-5 1 1-15,4 3-1 16,0 5 0-16,0 3 0 0,5 1 0 15,-5 7 0-15,1-4 0 16,-6 4-1-16,6 5 0 16,3-5 0-16,6-4 1 15,3 0-1-15,5 5 1 16,9 3-1-16,0-4 0 31,0 4 0-31,4 8 1 16,0 4-1-16,0-3 0 0,1 3 0 15,-10 11 0-15,9-7 0 16,1 4 1-16,3 0 0 16,6-8 0-16,3 12-1 15,5-4 1-15,5-4-1 16,3 4 1-16,6-1-1 0,-1 5 1 0,5-4-1 16,-5 0 1-16,0-4-1 15,5-4 1-15,0 8-1 16,4 0 0-16,9 0 0 15,0-4 1-15,0 0-1 16,4 0 0-16,1-1 0 31,4-6 1-31,-5-1-1 0,5 0 1 16,9-4-1-16,0 0 1 16,-1 0-1-16,5 4 1 15,-8-8 0-15,3 1 0 16,-3-13-1-16,3 0 1 15,6-3 0-15,-1-1 0 16,-4-3 0-16,-1-1 0 0,5 5 0 16,5-1 0-16,0-3 0 15,-1-5 0-15,-4-3-1 16,-4-5 1-16,-5 5-1 16,1-4 0-16,-1-1 0 15,5 1 0-15,-1 0 0 16,1 0 0-1,-4 3 0-15,-6 1 0 0,6-5 0 16,-10 5 0-16,1 4 0 16,3-1 0-16,6 1 0 15,-1 3 0-15,-4-3 0 16,4-1 0-16,-4-3 0 16,-4 4 1-16,-1-1-1 15,0-3 0-15,1 7 0 16,-1 1 1-16,1-1-1 15,-1 9 0-15,5-13 0 16,-5 5 0-16,1 3 0 16,-5 5 1-16,0-1-1 15,4 0 0-15,1 9 0 0,-1-1 0 16,-4 4 0-16,0-4 0 0,-4-7 0 16,-1 7 1-16,-3 0-1 15,-6 4 0-15,1 1 0 16,-5-5 0-16,-4 12 0 15,0-4 1-15,-4 4-1 16,-1 4 0-16,-4 0 0 16,-4 0 0-1,-1 8 0-15,-4 0 1 0,0-4-1 16,0 0 1-16,-4 4-1 16,0 0 1-16,-5 7-1 15,5-7 1-15,0 4 0 16,-1-4 0-16,-3 0-1 15,-6 0 1-15,1-4-1 16,0 0 1-16,0 3-1 0,-5 1 1 16,1 0-1-16,-1-8 1 15,1 4-1-15,-1 0 0 16,1-8 0-16,-6 0 1 16,-3 4-1-16,-5-8 1 15,5 1-1-15,-5-1 1 16,-9-4-1-1,-4 4 0-15,0-4 1 16,0 4 0-16,-1 0-1 16,-3-3 0-16,-1-1 0 15,1 0 1-15,-1 0-1 16,1-3 1-16,-6 11-1 16,6-8 1-16,-5-8-1 15,0 4 1-15,0 1-1 16,4 3 1-16,5 0-1 15,4-8 1-15,1 12-1 0,-1 5 0 16,0-9 0-16,5 8 0 16,0 4 0-16,4 0 0 15,0 8-1-15,0-4 1 16,-4 3-1-16,-1 5 1 0,5 0-1 0,-8 12 1 16,3-8 0-16,1 11 0 15,0-7 0-15,0 7 0 16,-1-3-1-16,-4 0 1 15,10-1 0-15,-6 5 0 16,5 11-1-16,1-11 1 16,8 3 0-1,4 5 0-15,-4-1 0 16,9 1 0-16,0-1-1 16,-1 1 1-16,6-9 0 15,3-3 0-15,6-1-1 16,3-3 1-16,5 4-1 15,5 3 1-15,-1-7-1 16,0 4 1-16,5 7-1 0,0-15 1 0,0-4 0 16,0 0 0-16,4-1-1 15,5 5 1-15,4-8 0 16,9-4 0-16,5 0 0 16,3-4 0-16,6 0 0 15,-1 0 0-15,5-8 0 31,8 0 0-31,1-4 0 0,0 1 0 16,-5-9 0-16,0 12 0 16,9-12 0-16,4-3 0 15,1-13 0-15,-1-3 0 16,5-4 0-16,0 7 0 16,9-3 0-16,-9-1 1 15,-5 5-1-15,1-8 0 16,3-5 0-16,1 1 0 15,-4 0 0-15,4-12 1 0,13 8-1 0,-9-8 0 16,0 0 0-16,-8 0 0 16,-1-1 0-16,-4-3 1 15,5 4-1-15,-1-8 1 0,1 4-1 16,-1-7 1-16,10-1-1 16,-1-4 0-16,-4 8 0 15,-5-8 1-15,-4 0-1 16,0 4 1-16,0 1-1 15,5 3 1-15,-1 0-1 16,1-4 1-16,-1-4-1 31,0 0 0-31,-3 4 0 0,-1-3 0 16,-5-5 0-16,-8 0 1 16,0-8-1-16,-5 5 1 15,5-5-1-15,-1-3 1 16,10-1-1-16,0 0 0 15,-1 1 0-15,5-13 0 16,27-27 0 0,-9 4 1-16,-14 4-1 15,-8 0 0-15,-1 4 0 16,-4 4 1-16,5-8-1 16,-5 0 0-16,0 4 0 0,-4 0 1 15,-5-4-1-15,5 3 0 31,-5-3-1-31,1 0 1 0,-6-8 0 16,-3 4 1-16,-1-4-1 16,1-4 0-16,-10 1 0 15,1 3 1-15,-5-4-1 16,5-4 1-16,-1 4-1 16,-8-16 0-16,0 9 0 15,-1-5 0-15,6-8 0 16,-1-7 0-16,0 3 1 15,0 5 0-15,0-5-1 0,0 5 1 0,1-1-1 16,3-3 0-16,-4 11 0 16,0-4 0-16,1-3 0 15,-1 7 0-15,-5 0-1 16,6 1 1-16,-6 3 0 16,1 4 0-16,0 0 0 15,-5 4 0-15,5 4-1 16,4 1 1-16,0 3 0 15,0 0 1-15,-4 7-1 0,0 9 0 16,-1 4 0-16,6-1 0 31,-6 1 0-31,10 4 0 0,-9 3 0 16,-1 1 0-16,1-1-1 16,-5-3 1-16,5 4 0 15,0-1 0-15,-1 1 0 16,6-1 0-16,3 5-1 15,5-5 1-15,0 17 0 16,5 3 0-16,-1-12 0 0,-4 17 0 16,0-5 0-16,0 4 1 15,5 0-1-15,3 4 0 16,1 4 0-16,0 0 0 16,0-7 0-16,4 7 0 15,-4 0 0-15,-4 4 0 16,-1 0 1-1,1 0 0-15,3-4-1 16,1 4 1-16,5 0 0 16,-1 0 0-16,0-4 0 15,0 4 0-15,5-4-1 16,0-4 0-16,0 0 1 16,4 0 0-16,0-4-1 0,-4 1 1 15,-5-5 0 1,-4 0 0-16,0-7 0 15,0-1 1-15,0 4-2 0,-1-7 1 0,6-13 0 16,-1 5 0-16,0-1 0 0,1-3 0 16,3-4-1-16,1-1 1 31,4 1-1-31,-8 0 1 0,-1 3-1 0,-4-11 1 16,0 4-1-16,-5-4 0 15,0 3 0-15,-4-7 1 16,5-8-1-16,-1 4 0 15,5-12 0-15,0 0 1 16,0 8-1-16,-5 0 1 31,-4-3-1-31,0 2 0 0,-4-2 0 16,4 3 1-16,-9-4-1 16,-4 4 0-16,0 0 0 15,-1-8 1-15,1 4-1 16,-5 0 1-1,-4-32-1-15,-13 5 0 16,-1-1 0-16,-3 13 1 0,-6 3-1 16,1 4 1-16,0 4-1 15,-5 8 1-15,0 0-1 16,0 4 0-16,1 4 0 16,-10 0 0-16,5 4 0 15,-5-5 0-15,-8 5-1 31,0 0 1-31,-1 0 0 0,-4 4 0 32,-26-16 0-32,4 8 0 15,0-1-1-15,4 5 1 16,-4 16 0-16,-4-9 0 16,-5 1 0-16,9 0 0 15,0-1-1-15,0 1 1 0,0 4 0 16,-5-12 0-1,-4 3 0-15,0-7 0 16,-4 12 0-16,-9-4 0 16,9-1 0-16,4 1 0 15,4 0 0-15,-4 0 0 0,1-1-1 16,-10-3 1-16,5 0 0 16,-5-4 0-16,-4 0 0 15,4-8 0-15,5 0-1 16,4 8 1-16,0 3 0 15,-5 1 0-15,1 0-1 16,9 0 1-16,-5 11 0 16,9-7 0-16,0 4-1 15,4 3 1-15,1-3 0 0,12 12 0 16,-12-21 0-16,4 1 0 16,-1-4 0-16,1-4 0 15,-4 8-1-15,3 0 1 16,1 3 0-16,13 9 0 15,-4-8 0-15,0-4 0 16,-1 3-1-16,6-7 1 0,-1 4 0 16,4 4 0-16,1-1 0 15,-1-7 0-15,1 4 0 16,0 0 0-16,8-4 0 16,-8 4 0-16,-1-1 0 15,5 5 0-15,-4 0 0 16,4 11 0-1,-5-7 0-15,1 4 0 0,-1-12 0 16,1 7 0-16,-1 1 0 16,1-4 1-16,-5-1-2 15,-4-3 1-15,-1 12 0 16,1-1 0-16,0 5 0 16,4 0 0-16,0 7 0 15,-4 0 0-15,-5-3 0 0,5-1 0 16,-5-3 0-1,9 7 0-15,-13-3 0 16,0 7 1-16,0-7-1 16,-5-1 0-16,1-3-1 0,3-1 1 15,1 1 0-15,0-4 0 16,-5-1 0 0,1-7 0-16,-1-8-1 15,-4 4 1-15,0-1 0 16,5-3 0-16,-10 4 0 15,5 4 1-15,5 11-2 16,3 5 1-16,6-5-1 16,-1 9 1-16,0-1-1 15,0 5 0-15,5 3-1 0,-13 4 0 0,3 4-1 16,6 1 0-16,-1 15-1 16,5 0 0-16,4-1-4 15,9 1 0-15,9 4-5 16,8 0 1-16,5 0-5 15,5-12 1-15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41:56.058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CF549F-D66E-410C-888B-FDEF918B54CB}" emma:medium="tactile" emma:mode="ink">
          <msink:context xmlns:msink="http://schemas.microsoft.com/ink/2010/main" type="inkDrawing" rotatedBoundingBox="17208,9012 30236,7111 31602,16474 18574,18374" hotPoints="30145,13564 22271,17006 15466,11759 23340,8317" semanticType="enclosure" shapeName="Ellipse"/>
        </emma:interpretation>
      </emma:emma>
    </inkml:annotationXML>
    <inkml:trace contextRef="#ctx0" brushRef="#br0">11143 1038 11 0,'-9'-15'5'0,"0"27"-5"0,0-16 5 0,9 4-7 16,-4-4 0-16,-5-4-1 15,9-8 1-15,0 4 4 16,0 0 0-16,-5 5-1 16,1 3 1-16,0-4 1 15,-1 4 0-15,1 0 0 0,-1 0 1 16,-4 4 0-16,-4-8 0 16,0 4-1-16,4 0 0 0,-4-4 0 15,-5 4 1-15,-4 0-1 16,8 0 1-16,-3 1-2 15,-1-5 0-15,-9 0 0 16,10 0 0-16,-5 0 0 16,-1 0 0-16,-3 0-1 31,-1 0 1-31,-8 4-1 0,17 1 1 16,-17-5-1-16,-5 4 0 15,4 0-1-15,1 0 1 16,-1 0-1-16,1 0 1 15,-5 0-1-15,-4 0 1 0,0 0-1 16,-5 0 0 0,9 0 0-16,-18 0 0 15,5 0 0-15,-9 0 0 0,5 0 0 16,-1 1 1-16,9-1-1 16,-4 0 1-16,-5 0-1 15,-4 0 1-15,0-4-1 16,5 4 1-16,-5 0-1 15,4 0 1-15,-4 0-1 16,0 0 0-16,0 4 0 16,5 0 0-16,8 0 0 15,-4 0 0-15,0 0 0 16,-5-4 0-16,-4 0 0 16,9 0 1-16,4 4-1 15,-4 0 1-15,-5-4-1 16,5 4 0-16,-5 0 0 0,5 0 0 15,5 4 0-15,3 0 0 16,1 0 0-16,-5 0 0 16,1-4 0-16,-10 0 0 15,5 0 0-15,4 0 0 0,0 0 0 16,1 0 0-16,-1 0 0 16,-4 0 1-16,0 0-1 15,-1 0 0-15,6 0 0 16,3 4 0-16,1 0 0 15,-5-4 0-15,5 0 0 16,-5 0 0-16,1-4 0 0,-1 0 0 16,4 4 0-16,-3-4 0 31,-1 4 0-31,0 0 1 0,1 0-1 16,-1-4 0-16,0 4 0 15,0-4 1-15,1 4-1 16,8 0 0-16,-5 0 0 15,1-4 0-15,-5 4 0 16,1-3 0-16,-1-5-1 16,0 4 1-16,-4-4 0 15,-5 0 0-15,1-4 0 16,-5 4 1-16,4 0-2 0,-4 1 1 16,0-1 0-16,-4 0 0 15,-5-4 0-15,-4-4 0 16,-1 0 0-16,-4 1 0 15,1-5 0 1,8-4 0-16,-13 5 0 16,8 3 0-16,-3-8 0 15,-1-3 0-15,0-1 0 16,0 1 0-16,1 3 0 16,-1 0 0-16,9 5 0 0,-4 3 0 15,-9-4 0-15,4 1 0 16,0-1 0-16,0 0 0 0,-4 0 0 15,-4 1 0-15,8-5 0 16,0 8 0-16,-4 1-1 16,-5-5 1-16,1 0 0 15,-1 5 0-15,-4-1-1 16,0 0 1-16,13 4 0 16,-4 4 0-16,0 4 0 0,4-3 1 15,0-1-2-15,1 4 1 16,-10-4 0-16,5 4 0 0,0 4-1 15,-9 4 1-15,-9 0 0 16,0 0 0-16,-4 8 0 16,-10 3 1-16,10 1-1 31,9 4 0-31,-1-1 1 16,1 1 0-16,8 0 0 15,0-1 0-15,10-3-1 16,3 8 1-16,1-4-1 0,4 7 0 15,9 5 0-15,0-1 0 16,0 5 0 0,0-5 0-16,-9 5 0 15,5 3 1-15,-1 4-1 0,5 4 1 0,0-3-1 16,5-1 1-16,3 0-1 16,1 9 0-16,5-1 0 15,8 4 0-15,-5 8 0 16,6 4 0-16,-10-4 0 15,5 12 0 1,-1-8 0-16,-4 7 1 16,1 5-1-16,-1 4 0 15,0 8 0-15,1-1 0 16,-1 9 0-16,-4-1 0 0,4 4 0 16,0 1 0-16,9 15 0 15,5-8 0-15,4-4 0 16,4 5 0-16,5 7 0 15,0-8 0-15,4 4 0 16,5 1 0-16,-5-9 0 16,5 8 0-16,-5-8 0 0,5-3 0 15,4-5 0-15,5 13 1 16,4-1-1-16,0-4 0 16,4-4 0-16,5-11 1 0,0 4-1 15,4-5 1-15,0-3-1 16,1-1 1-16,-1 5-1 15,-4-8 1-15,0 7-1 16,4-11 1-16,0 8-1 16,5-5 1-16,0-3-1 31,4 4 1-31,0-4-1 0,5 3 1 16,-5-3-1-16,0 4 1 15,0-12-1-15,5 7 1 16,-1 5 0-16,1-8 0 0,-1 8 0 15,10 3 0-15,-5-3-1 16,0 0 1-16,0-9-1 16,4-3 0-1,-4 0 0-15,5 4 0 16,8 27 0 0,0-7 0-16,1-8 0 15,-1-1 1-15,9-3 0 16,-4-12 0-16,0-8-1 15,-1 0 1 1,1-8-1-16,4 4 0 0,5-8 0 16,-5 0 1-16,0-3-1 15,-9-1 0-15,5 4 0 16,4 0 0-16,0 4 0 16,10-3 1-16,-6-9-2 15,1 0 1-15,-1 1 0 16,1-5 0-16,8 0 0 0,-4-3 1 15,-4-1-1-15,-5 1 0 16,5-5 0-16,4 5 1 16,4-5-1-16,1 1 1 0,-1-5-1 15,5 1 0-15,4-5 0 16,1 5 1-16,-10-8-1 31,1-1 0-31,3 1 0 16,1-4 0-16,0 3 0 15,-4 1 1-15,-1-4-1 16,9 0 0-16,1-1 0 0,-1 1 1 16,-9 4-1-16,5 0 0 15,-4-5 0-15,-1 1 1 16,1-8-1-16,-1 8 0 0,-4-8 0 16,14-1 1-16,-1 1-1 15,-4-4 0-15,0-4 0 16,-5 0 0-16,0 0 0 15,10 0 1-15,-1 0-1 16,5-4 0-16,8 4 0 16,-3 0 0-16,-1-8 0 15,-4 4 0-15,-5 1 0 16,5-1 0-16,-1 0 0 0,1-4 0 16,9 4 0-16,4-4 0 15,-5 0 0-15,-3 4 1 16,-1-4-1-16,4 8 0 15,5-4 0 1,5-4 0-16,-1 1 0 16,10-1 0-16,-14 0 0 15,0 0 0-15,9 0 0 0,-5 0 0 16,5 0 0-16,4 8 0 16,-13-11 0-16,-4 11 1 15,-1-4-1-15,1 0 0 16,4 4 0-16,-4 0 0 0,8 0 0 15,-4 0 0-15,0 0 0 16,-9 4 1-16,1 0-1 16,3-4 0-16,1 15 0 15,-1-7 0-15,5 0 0 16,1 4 0-16,-6-4 0 16,-4 4 0-1,0-5 0-15,5 1 1 16,0 0-1-16,-1 4 0 15,5-4 0-15,-4 4 1 16,-5-1-1-16,0 1 0 0,0 0 0 16,5 4 0-16,9-4 0 15,-1-1 0-15,5 1 0 16,-5 4 1-16,-4-4-1 16,5-4 1-16,8 4-1 15,-4-5 1-15,-9 1 0 16,9 0 0-16,-9-4-1 0,-4 0 0 15,-1 0 1-15,10 0 1 16,-1-4-1-16,1 8 1 16,-1-4-2-1,-4-4 1-15,0-4 0 16,0-4 1-16,-4 4-2 0,-1-8 1 0,1-11 0 16,-9-5 0-16,-1-4-1 15,-3-3 1-15,-1-4-1 16,0-9 1-16,-17 1-1 31,-5 0 1-31,0-8-1 0,5-4 0 16,-5 4 0-16,9-5 1 15,-4 1-1-15,-14 4 0 16,5-8 0-16,-1 12 0 0,-12 4 0 16,-1-4 1-16,-8-8-1 15,-9 3 1-15,13-7-1 16,-14-4 0-16,10 1 0 15,0-1 0-15,-5-4 0 16,0 0 0-16,-4-8 0 16,4-4 0-16,-9 5 0 0,0 3 0 15,1 0 0-15,-6-4 1 16,1 0-1-16,-4 1 1 16,4-1-1-1,-5-8 1-15,-4-7-1 16,0-1 0-16,0 5 0 15,0-9 0-15,0 1 0 16,0 7 0-16,-4 5 0 16,-5 3 1-16,9-8-1 15,-5 9 0-15,1 3 0 16,-1 4 0-16,5-4 0 0,0 1 1 16,0 3-1-16,5 0 1 15,-5 8 0-15,4-4 0 16,1-4-1-16,-5 4 1 0,0-3-1 15,0 3 0-15,0 4 0 16,9-4 0-16,-5 0 0 16,-4-8 0-1,0 4-1-15,9 4 1 16,-5-7-1-16,10 3 1 0,3 8 0 16,-3 4 0-16,3-4-1 15,6 4 1-15,-1 4 0 16,-5 0 0-16,10 0 0 15,-5-8 0 1,5 12 0-16,-1 0 0 0,-4-8 0 16,1 3 0-16,3 5 0 15,-4 4 0-15,-4-4 0 16,-5 0 0-16,1 4 0 16,3-4 0-16,-3 3 0 15,-1-3 0-15,0 0 0 16,1 0 0-16,-1 4 0 0,-4 0 0 15,4-8-1-15,-9 7 1 16,10 5 0-16,-5 4 0 16,-5-8 0-16,-4 3 0 0,0 5-1 15,0-12 1-15,-4 12 0 16,-5-9 0-16,4 1-1 31,-4-4 1-31,1 8-1 16,-1-1 1-16,-9 5 0 15,5-4 0-15,-1 8-1 16,1-5 1-16,-5 13-1 0,-4-5 1 16,-4 5 0-16,-1-5 0 15,-8 1-1-15,4 3 1 16,0 5-1-16,0-1 1 0,0-3-1 16,4 3 1-16,0 12 0 15,-4-3 0-15,-4 7-1 16,-5-4 1-16,0 0-1 15,-4 1 1-15,4-5 0 16,0 0 0-16,0 1 0 16,0-1 0-1,-4 4 0-15,-5 0 0 0,5-7 0 16,0 7 1-16,-5 4-1 0,9 0 0 16,0 5-1-16,0-5 1 15,-4 4 0-15,-5 0 0 16,5 4 0-16,0 0 0 15,4 4-1 1,-4 0 1-16,-1 0 0 16,-3 0 0-16,-6 0 0 15,6 0 1-15,-10 8-1 16,14 4 0-16,-5 4 0 0,0-1 0 16,-8 13 0-16,-5-5 0 15,4 1 0-15,1 8 0 16,3 3-3-16,1 0 1 0,9-7-3 15,8 0 1-15,14-9-6 16,9-3 1-16,13-8-10 16,-4-12 1-16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34.96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3737 8937 17 0,'14'-8'8'0,"3"-12"-7"16,-12 13 8-16,4-1-9 16,-1 0 0-1,6-8 4 1,-1 4 1-16,0-4-3 16,9 5 0-16,-4 3 3 15,0-4 0-15,0 0-1 16,-1 0 1-16,1-3-3 15,4-1 1-15,0 0-2 16,0 4 1-16,1 0-1 16,-1 5 0-16,0-1 1 15,4 4 1-15,1 0-1 16,4 0 1-16,0 0-1 0,0 0 0 16,0-4-1-16,0 0 1 15,0-4-1-15,5 1 1 16,3-1 0-16,1 0 0 15,5 0 0-15,-1-4 1 16,-9 5-1-16,5-5 0 16,0 0-1-16,4 0 1 15,5-3-1-15,4 3 0 16,0 4 0-16,1-8 0 16,-1-3-1-16,4 3 1 0,1 0-1 15,0-3 1-15,-5 3-1 16,0 0 1-16,-4-3 0 15,4-1 0-15,4 1 0 16,1-1 0-16,4 0 0 16,-4 1 0-16,4-5-1 15,0 1 1-15,9-1-1 16,-9 0 1-16,-5 1-1 16,1 3 0-16,-1-3 0 15,5-5 1-15,5 5-1 16,-1-5 1-16,-4 1 0 15,0 3 0-15,9 0 1 16,-9 5 0-16,0-5 0 16,-4 5 0-16,-1-5-1 15,1 0 1-15,0 1-1 16,-1 3 1-16,-8-3-2 16,0-1 1-16,-5 1-1 0,-4-1 0 15,0 0 0-15,-5-11 0 16,1 8 0-16,-1-5 1 15,0 9-1-15,1-1 0 16,-1-4 0-16,-4-3 1 16,0 0-1-16,-4-5 0 15,0 5 0-15,-5-5 0 16,4-3 0-16,-4 4 0 16,-4-1 0-16,0 1 0 0,-5 0 0 15,-4-1 0-15,-5 1 0 16,-4-8 1-16,0 3-1 15,0 1 0-15,0 4 0 16,0-5 1-16,0-3-1 16,0 0 0-16,5 7 0 15,-1-7 0-15,1 4 0 16,-1-5 0-16,1 1 0 16,-5 0 0-16,-5 8 0 15,1-5 0-15,-1 1 0 16,-4-4 0-16,5-1 0 15,0 9 0-15,-1-4 0 16,5-1 0-16,5-3-1 16,3 0 1-16,1 8 0 15,5-1 0-15,3-3 0 16,-3 3 0-16,-1-3 0 16,0 0 1-16,1 3-1 15,3 1 1-15,5 0-1 0,9-5 1 16,0-3-1-16,5 4 1 15,-1-4-1-15,5-1 0 16,4-3 0-16,-4 4 0 16,5 4 0-16,-5 3 0 15,-5 1 0-15,0-1 0 16,1 1 0-16,8 4 1 16,0-1-1-16,5-3 0 15,0 3 0-15,8 1 1 0,-8 7-1 16,0 1 0-16,4-9 0 15,0 1 0-15,0 7 0 16,1 5 0-16,-6-1 0 16,1 0 1-16,4 1-1 15,5-9 0-15,4 5 0 16,4-1 0-16,-4 1 0 16,-9 3 0-16,10 0 0 15,3 1 0-15,-4 11 0 16,-9-4 0-16,5-4 0 15,-1 1 1-15,5-1-1 16,9 0 0-16,-4-3 0 16,-5 3 1-16,0 0-1 15,4-3 0-15,0 3 0 16,0 0 0-16,-4 5 0 16,0-1 0-16,9 4 0 15,4-4 0-15,-4 4 0 16,0-7 0-16,0-1 0 0,0 0 0 15,4 1 0-15,-8-1 1 16,4-4-1-16,4 1 1 16,0 3-1-16,0 0 0 15,1 1 0-15,-10-1 1 16,5 0-1-16,4 1 1 16,1-1-2-16,-10-8 1 15,10 5 0-15,-6-1 0 0,1 4 0 16,0 1 1-16,-4 7-1 15,-5 4 0-15,-5-8 1 16,1 4 0-16,-1-7-1 16,1-1 0-16,0-4 0 15,-5 5 1-15,0-5-1 16,0 4 0-16,9-3 0 16,-4-1 0-16,-1 5 0 15,1-9 1-15,-9 0-1 16,-5-3 1-16,0-5-1 15,-4 1 1-15,9 0 0 16,-14-5 0-16,1-3-1 16,-5-4 1-16,9-1-1 15,-9-3 1-15,4-8-1 16,-4 4 0-16,0-8 0 16,-4-4 0-16,-1-4 0 15,1 0 1-15,-5 4-1 16,-4-4 1-16,-9 12-1 0,-1-4 0 15,-8-4 0-15,-4 0 1 16,0 8-1-16,-5 0 1 16,-5 0-1-16,6-4 0 15,-10 8 0-15,-4 0 0 16,8 4 0-16,-12 0 0 16,-10-1 0-16,1 9 0 15,-5 0-1-15,0-5 1 16,0 1 0-16,-4-4 0 0,0 8-1 15,-5 3 1-15,0 5-1 16,1-5 1-16,-6 5 0 16,6 0 0-16,3-5 0 15,1 1 0-15,-5-1 0 16,1 9 1-16,-1-4-2 16,0-5 1-16,0-3 0 15,1 3 0-15,-10 1 0 16,0-4 0-16,1-1 0 15,4 1 0-15,0 0-1 16,-1-1 1-16,-3 5-1 16,-1-4 1-16,-4-1 0 15,5-3 0-15,-1 4-1 16,-8 0 1-16,3-5 0 16,-3 5 0-16,0 4 0 15,4 3 0-15,8 5 0 16,1 3 0-16,-4 8 0 15,-10 5 1-15,14-1-1 0,-13-4 0 16,4 4 0-16,-9 5 0 16,-5-1-1-16,-3 4 1 15,-1 4-1-15,-9-4 1 16,5 4-1-16,-9 0 1 16,-4 4 0-16,-5 4 0 15,4 0 0-15,-7 4 0 16,-6 0 0-16,-4-8 0 15,-5 0 0-15,-4 4 0 0,5 0 0 16,-10 0 0-16,10-4 0 16,-10 0 1-16,5 0-1 15,4 0 0-15,1 0-1 16,-1 4 1-16,1-4 0 16,-1 0 0-16,-4 0-1 15,13 0 1-15,-8 0 0 16,-1 0 0-16,5-4 0 15,-9 0 0-15,0 4 0 16,8 4 0-16,-8 0 0 16,5 0 0-16,4 3 0 15,-5 1 0-15,0 4 0 16,14 0 0-16,-9 0 0 16,9-4 0-16,4 0-1 15,-5 3 1-15,1 1 0 16,4 4 0-16,5 0 0 15,-1-1 0-15,1-3 0 0,8 4 0 16,1 0-1-16,-1-1 1 16,-9 9-1-16,10 0 1 15,4 3 0-15,4 1 0 16,-9-1 0-16,5-3 0 16,0 0 0-16,-5 7 0 15,-4-3 0-15,5-1 0 16,4 1 0-16,-1 7 0 15,1-7 0-15,9 3 0 0,0-3-1 16,-5-4 1-16,0 11 0 16,-4 0 0-16,4 5 0 15,5-5 0-15,-5 9 0 16,0-1 0-16,5 8 0 16,1-4 0-16,3 5-1 15,0-1 1-15,-4 0 0 16,-1 4 1-16,10-4-1 15,-5 1 0-15,-4-1 0 16,-5 4 0-16,5-4 0 16,8-4 0-16,-4 8 0 15,0-3 0-15,5 3 0 16,-1 0 0-16,1 0 0 16,0 4 0-16,-5 0 0 15,-9-4 0-15,9 0 0 16,5 4 0-16,-1-3-1 15,1 3 1-15,-1 8 0 0,19-16 0 16,-14 16 0-16,4 0 0 16,5 0 0-16,-5 4 0 15,5-5 0-15,-9 5 1 16,9 0-1-16,4-4 0 16,-4 8 0-16,4 0 0 15,5-4-1-15,-5 11 1 16,0-3 0-16,1-8 1 15,-1 8-1-15,0 0 0 0,9-1 0 16,0-3 0-16,5 12 0 16,0-5 0-16,-1 1 0 15,-4-4 0-15,0 4 0 16,1 7 0-16,3-3 0 16,1-4 1-1,-19 47-1 1,10-12 1-16,4-8-1 15,5-4 1-15,4-3-1 16,4-9 1-16,1 5-1 16,8-5 0-16,0 5 0 15,5-13 1-15,0 5-1 16,8-1 0-16,1 1 0 16,4-4 0-16,9-1 0 15,0 5 0-15,-1 3 0 16,6-15 0-16,-1 8 0 15,5-1 1-15,8-7 0 16,-4 4 0-16,1-4-1 0,8-1 0 16,0-3 0-16,0 0 0 15,4-4 0-15,0-4 0 16,1 0-1-16,-1 0 1 16,-4-8 0-16,-4 4 0 15,0-4 0-15,4 0 0 16,0 0 0-16,0 4 0 15,0 0 0-15,-5 8 1 16,5-16-1-16,-4 0 0 0,4 4 0 16,4 0 1-16,-4 0-1 15,0-11 0-15,0 7 0 16,-4-4 0-16,4-4 0 16,0 0 0-16,9-7 0 15,0 3 0-15,-5-7 0 16,0 7 0-16,-3 0 0 15,-6 0 0-15,5-7 0 16,0-1 0-16,0-3 0 16,5 3 0-16,-1 1 0 15,0-1 0-15,5 1 0 16,-4-5 0-16,-1 5 0 16,1 3 1-16,-5 0-1 15,4 5 0-15,5-5 0 16,0 0 1-16,4 1-1 15,-4-5 0-15,0-7 0 16,-5-1 0-16,1 1 0 16,-5 0 1-16,0-9-1 0,0 9 0 15,4-9 0-15,5 1 1 16,-4 0-1-16,-1-8 1 31,18-1-1-31,0-7 0 16,0 4 0-16,5-4 1 15,-5 0-1-15,0 0 0 16,-4-4 0-16,-5 0 0 16,1-4 0-16,3 0 0 0,6 4 0 15,-1 0 0-15,0-4 0 16,-4-4 0-16,-1-3 0 16,-3 3 0-16,-1 0 0 15,5 4 1-15,0 0 0 16,-1-4 0-16,-3 0 0 15,-6 0 1-15,1-3-1 16,0 3 1-16,4 0-1 16,0 0 0-16,4 4-1 15,1 0 1-15,0-4-1 16,0 0 0-16,-5-7 0 16,5 11 1-16,-1 0-1 15,-3-8 1-15,3 4-1 16,1 0 1-16,-9-4-1 15,4-4 0-15,-8 1 0 16,-1-5 0-16,1-4-2 0,-1 1 0 16,5-5-2-16,4 5 0 15,5-1-5-15,0-4 1 16,0-7-8-16,4-4 1 16,9-20-3-16,-5-4 1 15,-4-20-3-15,-13 8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5:22:50.1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257 4187 12 0,'18'-12'6'0,"8"1"-3"0,-17 3 12 0,0 0-14 16,4 0 0-16,-4 4 0 16,0-4 1-16,-9-4-2 15,0 5 0-15,-4-9 1 16,-1 0 1-16,-4 12-1 15,5-8 1-15,-1 4-1 16,1-3 0-16,4 7-1 0,0-4 0 31,4 0 0-31,1 0 0 0,4-4 0 16,-5 4 0-16,5-4 0 16,-5 1 0-16,1-1 0 15,-1 0 1-15,1 0 0 16,-5 0 0-16,4 1 0 15,1-1 1-15,-1 0-1 16,0 0 0-16,5 0 0 0,0 1 0 16,-4-5-1-16,-1 4 0 15,0 4 0-15,1 0 1 16,-1-4 0 0,1 5 0-16,-1-5 0 15,1 4 1-15,-5 0-1 16,4-4 1-16,0 0 0 15,1-3 0-15,-1 3-1 16,1 0 0-16,4-4 0 16,-5 4 0-16,0-3-1 15,1 3 1-15,-1 0-1 16,1 4 0-16,-1-4 0 16,1 1 0-16,-1-1 0 0,0 4 0 15,5-4 0-15,0-4 0 0,0 1 0 16,0-1 0-16,0 0 0 15,0-4 0-15,-5 5 0 16,0-5 1-16,1 0-1 16,-1-3 0-16,1 3 0 15,-1 4 0-15,1-8 0 16,-1 5 0-16,0-1 0 0,1-4 0 16,4 1 0-16,0-1 1 15,4 1-1-15,0-1 0 16,1 0 0-16,-1 9 1 15,5-9-1-15,-1 0 1 16,-3 1-1-16,-1-5 0 0,0 1 0 31,0-1 0-31,1-7-1 16,-1 3 1-16,-4 1 0 16,4-1 0-16,0-3 0 15,-4-5 0-15,5 1 0 16,-6-1 0-16,10 1 0 15,-5 0 0-15,1-5 0 0,-1 5 0 16,0 0 0-16,-4-1 0 0,0 1 0 16,0-1 0-16,0 1 0 15,0 4 0-15,4-5 0 32,-4 5 0-32,4-8 0 15,-4-1 0-15,4 1 0 16,-4-4 0-16,0-1-1 0,0 1 0 15,0 0 0-15,0-4 0 16,-1 3-1-16,6 5 1 16,-1-4 0-16,0 0 1 15,1-5 0-15,-1 1 0 16,5-4-1-16,4-12 1 16,4 8-1-16,1 0 1 0,-1 0-2 15,1 4 1-15,0 4-1 16,-5 7 1-16,-5 1-1 15,1 0 1-15,0-1 0 16,-5 5 1-16,5 0 0 0,0 3 1 16,4 1-1-16,0 3 1 15,0 1-2-15,-4-5 1 16,0 1 0 0,-1 3 0-16,-3 5-1 15,-1-9 1-15,0 9 0 16,-4-1 0-16,0 5-1 15,0-1 1-15,0 4-1 16,-5 1 1-16,0-1-1 16,-4 0 1-16,-4 0-1 15,0 1 0-15,-1 3 0 0,1 0 1 16,-1 0-1-16,1 1 1 16,4 3-1-16,-5 0 1 0,1 4-1 15,-5 0 1-15,0 4-1 16,0-3 1-16,1-1-1 15,-1 4 1-15,0-4 0 16,4 8 1-16,1 0-1 16,0-4 1-16,-1-4 0 15,1 0 0-15,4 0-1 16,-5 4 1 0,1 4 0-16,4-8 0 15,4 1-1-15,-4 3 1 16,0-4-1-16,-4 0 1 15,-1 0-1-15,1 0 0 0,0 4 0 16,-1 0 0-16,1 0-1 16,-5 0 1-16,0 4-1 15,0 0 1-15,0 0 0 16,-4 4 0-16,0-4 0 16,-1 0 0-16,1 4-1 15,0-8 1-15,-5 4 0 0,0 0 0 16,1 0 0-16,-6 0 0 15,1-4 0-15,0 4 0 16,0-4-1-16,0 1 1 16,0 3 0-16,0 0 1 0,-1-4-1 15,6 4 0-15,-1-8 0 32,0 8 1-32,-4-8-1 15,-4 4 1-15,8-4-1 16,-4 0 1-16,4 4-1 15,-4-4 1-15,0 0-1 0,-9 1 0 16,8-1-1-16,-3 0 1 16,-1 0 0-16,1 0 0 15,-1 0 0-15,-4 4 0 0,0-4 0 16,0 4 0-16,0 1 0 16,5-1 1-16,-1 0-1 15,0 0 1-15,5-4-1 16,0 4 0-16,0 0 0 15,0-4 0-15,0 4 0 16,-1 4 0-16,-3-4 0 0,-1 4 0 16,5 0 1-16,0 0 0 15,0 4-1-15,4-4 1 16,0-4-1 0,1 4 1-16,-1 4-1 15,0 0 0-15,-4-4 0 16,4 4 0-16,-8 0 0 15,4 0 1-15,4 4-2 16,-4 0 1-16,4 0 0 16,0-1 1-16,1 5-1 15,-1 4 0-15,0 0-1 0,5-1 0 16,-5-3 1-16,5 4 0 16,0-4-3-16,4 0 1 15,9-4-5-15,4-5 1 0,5 9-2 16,4-4 1-16</inkml:trace>
  <inkml:trace contextRef="#ctx0" brushRef="#br0" timeOffset="1331.182">-213 958 19 0,'-13'-16'9'0,"4"5"-6"0,9 3 9 16,0 8-11-16,0-4 0 15,0-4 2-15,0-4 0 0,0 0-3 16,5 0 0-16,3-3 3 16,10-1 0-16,9 4-1 15,8-4 1-15,5 8-2 16,4-3 0-16,10-1 0 16,3 0 0-16,10 0 0 15,-1 4 0-15,0-3-1 0,10-5 1 16,-1 8 1-16,0 0 0 15,-8 0-1-15,-5 0 0 16,-4 0-3-16,-14 8 1 31,-4 0-7-31,-18 4 0 0,4 0-2 16,-8-8 1-16</inkml:trace>
  <inkml:trace contextRef="#ctx0" brushRef="#br0" timeOffset="3429.5419">-115 2687 24 0,'0'-4'12'0,"13"-4"-15"0,-4 8 20 16,0-8-17-16,0-4 0 15,4 5 1-15,0-1 0 16,5 0-1-16,0 0 1 16,-1 0 1-16,6 0 0 15,-1 0 0 1,4 4 0-16,10 4 0 16,4 0 1-16,-1 0-2 15,6 4 1-15,-1 8-1 16,5-8 0-16,0-4-1 15,4-4 1-15,0 8-2 16,-4-4 0-16,-10 0-4 16,-3 0 1-16,-5 0-5 15,0 4 1-15</inkml:trace>
  <inkml:trace contextRef="#ctx0" brushRef="#br0" timeOffset="2565.4222">-310 1986 11 0,'0'-32'5'0,"13"-15"-2"15,-8 35 4-15,3-3-4 16,1-5 0-16,0-8 2 16,0 5 0-16,0 3-6 0,0 0 0 0,0 1 5 15,-1 7 0-15,1 0-2 16,0 0 1-16,4 8 0 15,5 0 0-15,4 0-1 16,5 0 1-16,4-3 0 16,4 3 0-16,1-4 0 31,8 8 0-31,9 0-1 0,5 0 0 16,-1 4-1-16,-3-8 0 15,3 4 0-15,5 0 0 16,0 0-1-16,0 4 0 15,-9 4-1-15,-4-1 1 16,-9 1-1-16,-4 0 0 16,-5 0-2-16,0 0 1 15,0 0-6-15,-5 0 1 16,10 0-3-16,-5-4 0 0</inkml:trace>
  <inkml:trace contextRef="#ctx0" brushRef="#br0" timeOffset="-2002.5677">204 4227 8 0,'0'11'4'0,"9"-22"-11"0,-9 7 4 16</inkml:trace>
  <inkml:trace contextRef="#ctx0" brushRef="#br0" timeOffset="4675.139">75 3518 17 0,'-4'0'8'0,"4"-4"-4"0,0 4 8 15,0 0-13-15,0-8 1 0,0 8 0 16,4-8 0-16,1 0 1 31,-1 0 0-31,1-7 0 0,-5 7 0 16,0 0 0-16,0 8 1 15,0 0 0-15,0 0 0 16,8 0 0-16,6 4 1 0,-1 0-1 16,5 4 1-16,-1-1-2 15,1-3 1-15,4 0-1 16,5 4 1-16,-1-4-3 15,6 0 0-15,-1-4-5 16,0 4 0-16,4 0-2 16,0-4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15.386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7A694E-B07C-4CE0-B6BE-15FF3673493A}" emma:medium="tactile" emma:mode="ink">
          <msink:context xmlns:msink="http://schemas.microsoft.com/ink/2010/main" type="inkDrawing" rotatedBoundingBox="25531,8468 25545,13989 23551,13994 23537,8473" hotPoints="24680,14397 23585,11236 24422,7996 25517,11158" semanticType="enclosure" shapeName="Ellipse"/>
        </emma:interpretation>
      </emma:emma>
    </inkml:annotationXML>
    <inkml:trace contextRef="#ctx0" brushRef="#br0">137 473 18 0,'-14'28'9'0,"5"11"-3"0,5-27 9 16,0 4-13-16,-1 7 0 15,1 5 3-15,-1-1 0 16,1-7-7-16,-1 4 1 16,1 3 3-16,0 9 0 15,-1 3-1-15,5 4 0 0,0 9-2 16,0 11 1-16,-4 7-1 15,4 13 1-15,-5 8 0 16,1 11 1-16,-5 8-1 16,5-3 0-1,-1-1 2-15,1 12 0 0,-5-8 0 16,4 5 0-16,1-5 0 16,0 0 0-16,-1-7 0 15,5-1 1-15,0 0-2 16,-4-15 0-16,4 0 0 15,0-9 0-15,0-7-1 16,0-4 1-16,4 0-1 0,1-8 0 0,-1 0-1 16,0-4 1-16,-4 4-1 15,0 1 1-15,0-1-1 16,0-4 1-16,-4 0-1 16,4 8 1-16,0 0-1 15,0 4 1-15,0 0 0 31,4 0 0-31,5 0 0 0,0 7 1 16,0-7-1-16,4 0 1 16,-4-4-1-16,0-4 1 15,4 4-1-15,1-3 1 16,-1-5 0-16,5-8 0 16,-5-4 0-16,5-3 0 15,-1 3-1-15,5-4 1 0,1-7-1 16,3 3 1-16,-8-3-1 15,4-1 0-15,0-3-1 0,0 3 1 16,-4 5 0-16,4-5 0 16,0-3 0-16,-4-1 0 15,0 1 0-15,-5 0 0 32,0 3 0-32,1 1 0 0,-1-1 0 15,0 1 0-15,1-1 0 16,3-3 1-16,1 3-1 15,0-3 0-15,-1 3 0 0,1-3 1 16,0-1-1-16,0 1 1 16,4-4-1-16,4 3 1 15,-8-3-1-15,4 3 1 16,0-3-1-16,1 3 0 0,-1 1 0 16,0-4 1-16,0-1-1 15,0-3 1-15,5-8-1 16,-1-4 0-16,10-4 0 15,-5-4 0-15,4 0 0 32,-8-4 1-32,-1 0-2 15,1-4 1-15,0 0-1 0,-1-4 1 16,1 0 0-16,-1-3 0 16,5 3-1-16,0-4 1 15,0 0 0-15,5 1 0 16,-10-1 0-16,1-4 1 15,0 0-1-15,-1-3 0 0,1-1 0 16,-5 1 0-16,0-1 0 16,0 0 1-16,-4-3-1 15,0-1 1-15,-1 1 0 16,1-5 1-16,0-3-1 16,-1 7 0-16,1-7 0 15,0-1 1-15,0-3-1 16,-1 7 0-16,-3-3 0 15,-1-1 1-15,0-3-1 16,1 4 1-16,-1-1-1 16,0-7 0-16,0 0 0 15,1 3 0-15,-5 1 0 16,-1-5 0-16,1 1 0 16,5-4 0-16,-6 4 0 15,1-5 0-15,0 1-1 16,4 0 1-16,-4 3-1 0,0 1 1 0,0 0-1 15,0 3 0-15,-5-7 0 16,1 0 0-16,4 0 0 16,-5 7 1-16,0-3-1 15,1 0 0-15,-1-1 0 16,5 1 1-16,-4 4-1 16,-1-1 1-16,0-11-1 15,1 8 1-15,-5-4-1 16,0 3 1-16,0-3 0 15,0-4 0-15,-5-4-1 16,5-1 1 0,0-7-1-16,0 0 1 0,0 4-1 15,0-4 0-15,0 0 0 16,0 0 0-16,0 0 0 16,0 8 1-16,-4 0-1 15,0 8 0-15,-1 0 0 16,1-1 0-16,-1 1 0 15,5-4 1-15,-4 4-1 0,4-1 1 16,-5 5-1-16,1 4 0 31,4-20 0-31,0 7 1 16,0 5-2-16,0 4 1 16,0 3 1-16,-4 5 0 15,-5 0 0 1,4-1 0-16,1-3 0 15,-1-1 1-15,5 5 0 16,0-4 0-16,0-5-1 16,0-11 0-16,5 8 0 15,-1-8 0-15,1 4-1 16,4-1 1-16,-5 5-2 16,0-4 1-16,1 0-1 15,-1 3 1-15,1 1-1 16,-1 0 1-16,1 4-1 0,-1 7 1 0,0 1-1 15,1 3 1-15,-5 5 0 16,0 3 0-16,-5-4-1 16,5 9 1-16,-4-1 0 15,0 0 0-15,-1 1 0 0,5-5 0 16,-4 0 0-16,-1 5 0 16,1-1-1-16,-1-4 1 15,1 1 0-15,-9-5 1 16,4 5-2-16,0-1 1 15,0 0 0-15,0 1 0 16,-4-5 0 0,0 5 0-16,-5-1 0 15,0 0 0-15,1 1 0 16,-1-5 0-16,0 1 0 16,-4-1 0-16,0 4 0 15,-5-3 0-15,5 7 0 16,0 0 0-16,0 1-1 15,0-1 1-15,-1 0 0 0,1 5 0 0,0-5 0 16,0-4 0-16,0 8 0 16,0 1 0-16,-5-1 0 15,1 0 0-15,-1 4 0 16,0 1 0-16,5 3 0 16,-4 0 1-16,3-4-1 31,-3 0 0-31,8 4 0 0,0 4 0 15,1-3 0-15,3 3 0 16,-3-4 0-16,-1 4 0 16,0-4 0-16,-4-4 1 15,0 4-1-15,-5 4 0 16,1 0 0-16,-1 0 1 16,5 4-1-16,0-4 0 15,0 1 0-15,0 3 0 0,-1-4-1 16,1 4 1-16,0 0-1 0,-4 0 1 15,-5 4 0-15,0 3 0 16,0 1-1-16,0 0 1 16,-5-4 0-16,-4 4 0 15,5-4 0-15,4 0 1 0,-5 4-1 16,1 0 0-16,-1-1 0 16,1 5 0-16,0 0 0 15,-1 4 0-15,1 0-1 16,4 3 1-16,4 5-1 15,1 3 0-15,-1 13 0 32,0 3 0-32,1 4-1 0,4 5 1 15,4-1-1-15,0 4 1 16,5 0-1-16,4-12 0 16,5 5-3-16,-1-13 0 15,1-3-6-15,4-9 0 16,0-11-5-16,0-4 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17.305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59CA62-08FA-4D93-830D-C48729E7AEA2}" emma:medium="tactile" emma:mode="ink">
          <msink:context xmlns:msink="http://schemas.microsoft.com/ink/2010/main" type="inkDrawing" rotatedBoundingBox="20389,7773 22158,8552 21622,9769 19853,8990" hotPoints="21720,8752 20884,9588 20048,8752 20884,7916" semanticType="enclosure" shapeName="Circle"/>
        </emma:interpretation>
      </emma:emma>
    </inkml:annotationXML>
    <inkml:trace contextRef="#ctx0" brushRef="#br0">566 37 3 0,'-13'8'1'0,"4"-8"4"0,9 0 2 16,0 0-4-16,-4 0 1 15,-5 0 3-15,0 0 1 16,-4 0-10-16,0 4 0 15,-5 0 5-15,0 4 1 16,0 0-2-16,-4 0 1 16,-4 4 0-1,4-5 0-15,-1 5 0 16,6 0 0-16,-5 4 0 16,-1 0 1-16,6 3-2 15,-1 1 0-15,0 4-2 0,0-5 1 16,1 1-1-16,-1 4 0 15,0-5 0-15,1 9 0 16,-1 3 0-16,0 5 0 0,0-1 0 16,1-3 0-16,-1 3 0 15,5 1 1-15,-1-1 0 16,6 0 0-16,-1 1 0 16,4-1 1-16,1-7-1 15,-1-1 0-15,5 9 0 31,0-5 0-31,0 1-1 0,0-1 1 16,5 1-1-16,-1-4 0 16,5 3 0-16,0-3 1 15,4-1-1-15,1 1 1 0,3-5-1 16,1 1 1-16,4 0-1 16,-4-1 1-16,4 1-1 15,0-1 1 1,0-3-1-16,0 0 0 15,5 0 0-15,4-1 1 0,0-3-1 0,5 0 0 16,-1-4 1-16,5-1 0 16,-5-3-1-16,1-4 1 15,4-4-1-15,-1 0 1 16,1 0-1 0,5 0 1-16,3 4-1 15,-3 0 0-15,-1 0 0 16,0 0 1-16,1 0-1 15,3 0 0-15,1 4 0 16,0 0 1-16,0-1-1 16,-10 1 1-16,1 0-1 15,0 0 1-15,4 0-1 0,1-4 1 16,-1-4-1-16,0 0 1 16,-4-4-1-16,0-4 0 15,0-4 0-15,0 0 0 0,0 1 0 16,0-1 0-16,-1 0 0 15,1 0 0-15,-9 0 1 16,0-7 0-16,-4-1-1 16,-1-4 1-16,-3 1-1 15,-6 3 1-15,1 0 0 16,-5 1 0-16,1-5 0 0,-5-4 0 16,-1 5 0-16,-8-1 0 15,0-3 0-15,-4-1 1 31,-5 1-1-31,0-9 0 0,-4 5 0 16,-9-1 0-16,-5-3-1 16,-4 3 0-16,0 1 0 15,-4-1 1-15,-1 5-1 16,-4-1 1-16,5 4 0 16,0 5 0-16,4-5 0 15,-5 4 1-15,1-7-1 16,4-1 0-16,0 1 0 15,4-5 0-15,0 5 0 0,1-1 0 0,-5-3-1 16,0-1 1-16,-5 4 0 16,1 5 0-16,-5-9 0 15,0 1 0-15,5-1-1 32,-1 5 1-32,-4-5-1 15,1 1 0-15,-6-1-1 16,1 1 1-16,0 3-3 15,-5 5 0-15,0 3-3 0,5 8 0 16,-5 12-6-16,-4 12 0 16,-5 11-4-16,10 21 0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19.215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EF52D8-EBC1-4CAF-9762-24E7B7BB121D}" emma:medium="tactile" emma:mode="ink">
          <msink:context xmlns:msink="http://schemas.microsoft.com/ink/2010/main" type="inkDrawing" rotatedBoundingBox="19801,12432 21925,13163 21539,14285 19414,13554" hotPoints="21776,13777 20436,13931 19477,12984 20816,12830" semanticType="enclosure" shapeName="Ellipse"/>
        </emma:interpretation>
      </emma:emma>
    </inkml:annotationXML>
    <inkml:trace contextRef="#ctx0" brushRef="#br0">466-3 28 0,'-36'4'14'0,"-8"3"-4"0,35-3 15 16,-4-4-24-16,-5 0 0 16,1-4 1-16,-6 4 0 15,6-3-2-15,-1-5 0 0,-4 12 2 32,0-4 0-32,-1 4-1 0,1-1 1 15,0 5-2-15,-4 0 1 16,3 8-1-16,1 0 1 15,0 3-1-15,0 9 0 16,4 3 0-16,5 5 1 16,4-1-1-16,5 5 1 15,4-5-1-15,0 9 1 0,4-5-1 16,5 4 1-16,0-3 0 16,4-1 1-16,0-4-1 15,5 9 1-15,0 3-1 16,0 0 0-16,-1 0 0 15,1 1 1-15,4-5-2 32,-4 0 0-32,4-3 0 0,0-9 0 0,5-3 0 15,-1-1 1-15,5 5-1 16,0-8 1-16,0-1-1 16,5 1 1-16,-1-5 0 15,-4 5 0-15,5 0-1 16,-1-5 1-16,5-3-1 15,-5 4 0-15,5 3 0 16,0 1 0-16,0 0-1 0,4 3 1 16,-4-3 0-16,0-4 1 15,0-1-1-15,4 1 0 16,5-4 0-16,0-4 1 16,4-5 0-16,0-3 0 31,18-11-1-16,-5-1 1-15,-4-4-1 16,-8 4 0-16,-1-4 0 16,-4 0 0-16,-1-3 0 15,-3 3 0-15,-1 0-1 16,0-4 1-16,-4 0 0 16,0-3 0-16,-5-1 0 0,1-8 0 0,-5-3 0 15,0 3 0-15,0 1 0 16,-5-5 0-16,1 1-1 15,0-1 1-15,-5 5 0 16,9-5 0-16,-9 1 0 16,0 3 0-16,-4 5 0 15,-1-5 0-15,1 4 0 0,-9-7 0 16,4 3 0-16,-4 1 0 16,-4-5 1-16,-5 9 0 15,0-1 0-15,-5 0 0 16,-8 1-1-16,0-13 1 15,-10 17 0-15,-3-5 0 32,-1 0 0-32,-4 5 0 0,-9 3-1 15,1 0 0-15,-6 0 0 16,-8-3 1-16,0 7 0 16,4 4 0-16,0 0 0 15,-4-4 0-15,-4 1-1 16,-1 7 1-16,5-4-1 15,0 0 1-15,-9-4-1 0,4-4 0 0,-4 1 0 16,0-5 0-16,5 0-1 16,3-4 1-16,6 1 0 15,-6-5 0-15,1 9-1 16,-4-1 1-16,-1 0-1 16,-4 12 0-16,5-7 0 31,-6 11 1-31,-3 0-1 15,0 0 1-15,4 8-1 0,8 4 0 0,1 3 0 16,0 5 0-16,0 4-3 16,0 3 0-16,4 5-6 15,9 0 1-15,9-9-6 16,13 13 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21.256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851F4D-0134-4D3E-AAA1-09E0B5287C9C}" emma:medium="tactile" emma:mode="ink">
          <msink:context xmlns:msink="http://schemas.microsoft.com/ink/2010/main" type="inkDrawing" rotatedBoundingBox="27623,7813 29819,8316 29498,9718 27302,9215" hotPoints="29526,9139 28155,9473 27185,8448 28556,8114" semanticType="enclosure" shapeName="Ellipse"/>
        </emma:interpretation>
      </emma:emma>
    </inkml:annotationXML>
    <inkml:trace contextRef="#ctx0" brushRef="#br0">2134 520 29 0,'-22'-8'14'0,"-22"-4"-12"0,35 8 14 16,-4-4-17-16,-5 4 1 0,0-4 4 15,1 0 0-15,-1-3-4 16,-4-1 1-16,8-8 2 15,-8 0 0-15,-4 1 0 16,4-1 1-16,-5 0-3 16,-4 1 1-16,0-5-1 15,0 0 0-15,-4 5-1 16,-1 3 1-16,-4-4 0 16,-9-3 0-16,14 7-1 15,-9-4 1-15,-1-3 0 0,-3-1 0 0,-1 4 1 16,5 1 0-16,-1-1 0 15,5 4 0-15,-4 4 0 16,0 0 0-16,-5 5-1 16,9 3 0-16,-4 0-1 15,0 4 0-15,-1 0-1 32,5 0 1-32,5 0 0 0,0 0 1 15,4 0-1-15,-5 0 1 0,5 0 0 16,0 4 0-16,0 0 0 15,-4 0 1-15,4-1-1 16,-5 1 0-16,5 0 0 16,0 0 0-16,0 4-1 15,0 0 0-15,0 8 0 16,0 0 0-16,0 3 0 0,0 1 0 16,0 4 0-16,5-1 1 15,-1-3-1-15,5 0 1 16,0-5-1-16,4 5 1 15,0 4-1-15,0-5 0 16,5 1 0 0,0 12 0-16,0-5 0 15,4 1 0-15,-5-1 0 16,1 5 0-16,0 3 0 0,4-7 0 16,0 11 0-16,0-3 1 15,5-1-1-15,-1 0 1 16,1 9-1-16,4-5 1 15,4 0-1 1,1-3 1-16,4-5-1 16,0 1 0-16,-1-1 0 0,1 5 0 0,0-5 0 15,4 9 0 1,18 7 0 0,0-8 0-16,5-3 0 31,-1-5 0-31,1-3 0 0,-5-1 1 15,9-3-1-15,-5-4 0 0,1-1 0 16,3-3 0-16,1 0 0 16,0-4 0-16,0 0 0 15,4 3 0-15,-8-3-1 16,8 0 1-16,0-4 0 16,1 0 0-16,-1 0 0 15,0 0 0-15,1-5 0 0,-1 5 1 16,-4 8-1-16,9-12 1 15,-5 0-1-15,0 8 0 16,9-4 0-16,5-4 0 16,-9 0 0-16,-5-4 0 15,5 7 0 1,-1-3 0-16,1 8 0 16,4-8 0-16,-4 8 0 15,0-4 1-15,-1-4-1 16,-3 0 1-16,-1 0 0 15,0-4 0-15,5 0-1 16,-5-8 1-16,-4 0 0 16,-4-8 0-16,4 4-1 0,-9 0 1 0,-5-3-1 15,-4-5 1-15,-4-8 0 16,9-3 1-16,-10-4-1 16,1 3 0-16,-5-7 0 15,-4-9 1-15,-4 1-1 16,4-4 0-16,-9 4-1 15,-9-8 0 1,9-1-1-16,-5 5 0 16,-4-4-1-16,9 0 1 0,-4 0-2 15,-5 0 1-15,9 3-2 16,-4 1 0-16,-5 0-3 16,0 8 0-16,-4 3-5 0,-5 9 0 31,-13-1-3-31,-9 9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23.926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67D6C8-7217-4DDA-8B22-7948E71E0AE3}" emma:medium="tactile" emma:mode="ink">
          <msink:context xmlns:msink="http://schemas.microsoft.com/ink/2010/main" type="inkDrawing" rotatedBoundingBox="26808,13556 28255,10664 30079,11576 28632,14468" hotPoints="28927,11170 29159,13089 27611,14247 27379,12328" semanticType="enclosure" shapeName="Ellipse"/>
        </emma:interpretation>
      </emma:emma>
    </inkml:annotationXML>
    <inkml:trace contextRef="#ctx0" brushRef="#br0">1086 58 26 0,'-27'16'13'0,"9"-16"-13"16,14 4 18-16,-5-4-18 15,0 4 1-15,-4 0 2 16,-1 0 0-16,-3-4-3 16,-1 4 1-16,0 4 1 0,1 3 1 15,-1 1-1-15,0-4 1 16,0 4-2-16,-4 8 1 16,0-5-1-16,-9 5 0 15,9 4 0-15,-9-1 0 16,4 1 0-16,1 4 0 15,-1-5 0 1,5 5 0-16,0 3-1 16,0 1 1-16,0-1 0 15,-1-3 0-15,-3 3-1 0,-1 5 0 16,5 3 0-16,-4 0 1 16,-1-7-1-16,5 3 1 15,-9 1-1-15,9-9 1 16,-5 5-1-16,1-4 1 0,3 3-1 15,1 1 1-15,4-1 0 16,1 4 0-16,-1-3 0 16,5-1 1-16,-5 5-1 15,5-1 1-15,-1 5-1 16,1-5 1-16,0 8-1 16,0-3 1-16,-1 3-1 0,1 4 1 15,0 1-1-15,4-9 0 16,-4 0-1-16,4 5 1 15,4-1-1-15,1 0 1 16,-1 1-1-16,1 3 0 16,4-4 0-16,0 5 1 15,0-1-1 1,0 4 0-16,4-8-1 16,-4 12 1-16,0 5 0 15,5-1 0-15,-5-8 0 16,4-4 1-16,1 0 0 15,-1 1 0-15,5-5-1 16,0-12 1-16,0 9-1 16,4-1 1-16,0-3-1 0,1 3 1 0,3-4-1 15,1 1 0-15,0-5 0 16,-1 1 0-16,1-5 0 16,0-3 1-16,0 0-1 15,4-1 0-15,4 1 0 16,-3-4 1-16,8 11-1 31,-5-11 0-31,1-4 0 0,-1-1 0 16,1 5 0-16,4-4 0 15,0-4 0-15,0-1 0 0,9 1-1 16,0 0 1-16,8-4 0 16,-3-4 0-16,-1 0-1 15,-4-4 1-15,13 0 0 16,0 0 0-16,0 0 0 15,0-4 0-15,1-4 0 16,-6-4 1-16,1-4-2 16,-13 5 1-16,12-9 0 15,-12 4 0-15,17-4 0 16,-18 5 0-16,10-9 0 16,-10-7 0-16,5 3-1 0,-9 4 1 0,0-3 0 15,-9 7 0-15,5-11 0 16,-1-1 1-16,-4 8-1 15,5-3 1-15,-5-5-1 16,0 1 1-16,0-5 0 16,1 1 0-16,-6-4 0 31,1 7 0-31,0-3-1 16,-5-1 1-16,0 1 0 0,1-5 0 15,-1-3 0-15,0 8 0 16,1-1-1-16,-1 1 1 15,0-5-1-15,0 1 1 16,5 4 0-16,-5-1 0 16,-4 9-1-16,0-1 1 0,4 0 0 15,-4 1 0-15,-4-1 0 16,8 1 0-16,0-5 0 16,1 5 0-16,-6-5 0 15,6 5 0-15,-1-13 0 16,5 5 0-16,-5-1-1 15,0 1 1 1,1-1 0-16,-10 1 0 16,9 0-1-16,-4-1 1 0,0 5-1 15,0-1 0-15,0 1 0 16,0-1 1-16,-5 5-1 16,-4 3 0-16,9 0 1 15,-5 1 0-15,-4-1-1 16,9-4 1-16,-4 1-1 15,-5-5 1-15,4 5-1 0,-4 3 1 16,5-3-1-16,-1-5 1 16,5 1-1-16,-5-1 1 15,5-3-1-15,0 3 0 16,-5 5 0-16,-4 3 1 16,9-4-1-16,-4 5 1 0,-5-1-1 15,0 4 0-15,0-3 0 16,0-1 1-16,0 5-1 15,0-9 1-15,0 4-1 16,0 5 0-16,0-1 0 16,0 4 0-16,0 0 0 15,-5 1 0 1,-4-1 0-16,9 0 0 16,-4 0 0-16,-5 1 1 0,9-1-1 15,-4 0 0-15,-1 0 0 16,1 1 0-16,-1-1 0 15,1 0 0-15,-5 0 0 16,5 1 0-16,-1 3 0 16,-4 0 1-16,-4 4-1 15,0-4 0-15,0-3 0 0,4 3 1 16,-9 4-1-16,5-8 0 16,-1 4 0-16,1 1 0 15,0-5 0-15,-5 4 0 16,0 0 0-16,-4 0 1 15,0 4-1 1,-5 1 1-16,5-1-1 16,-9 8 0-16,0 4 0 15,5-8 0-15,-5 4 0 0,0 0 0 16,0-8-1-16,0 4 1 16,-9 4 0-16,13-8 0 15,-8 0 0-15,-1 4 0 31,-21 0-1-31,-1 8 1 0,9 0 0 16,1-4 0-16,3 4-1 16,1 4 1-16,-5 4-1 15,-4 0 1-15,9 3-1 16,-5 9 0-16,0-4 0 16,1 7 0-16,-1 9-1 15,-4 3 1-15,-9 0-2 0,4 5 0 16,5 3-2-16,4-8 0 15,1 1-5-15,8-5 0 16,4-7-9-16,-4-12 1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07:05:46.979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FABBF4-2A2B-4E22-8A5B-C7C40E5C6901}" emma:medium="tactile" emma:mode="ink">
          <msink:context xmlns:msink="http://schemas.microsoft.com/ink/2010/main" type="inkDrawing" rotatedBoundingBox="10935,8197 11938,12379 8331,13243 7328,9062" shapeName="Other"/>
        </emma:interpretation>
      </emma:emma>
    </inkml:annotationXML>
    <inkml:trace contextRef="#ctx0" brushRef="#br0">1799 1 8 0,'0'0'4'0,"9"-4"0"0,-5 4 5 15,1-4-7-15,3 4 1 16,1 0 2-16,0-4 1 15,0 0-7-15,4 4 1 16,1-4 4-16,-1 4 1 16,0 0-2-16,0 0 0 15,1 0-1-15,-1 0 0 16,0 0 0-16,5 0 0 0,0 4 0 16,4 0 1-16,-4 0 0 15,4 0 0-15,0 0 1 16,0 3 0-16,0 1-2 15,5 0 0-15,-1 0 0 0,-3 0 0 0,-1 0-2 32,0 4 1-32,0-1-1 15,0 1 0-15,0 0 0 16,1 0 1-16,-1 4-1 16,0-5 1-16,0 1-1 15,0 0 1-15,0 0 0 16,0 0 1-16,1 3 0 0,-1-3 0 15,0 4-1-15,0 0 1 16,5-1-1-16,-1 5 1 16,1 0-2-16,4 4 1 15,-5-5-1-15,1-3 0 16,0 8 0-16,4-5 0 16,0 5 0-16,0-4 1 0,0-1-2 15,0 9 1-15,0-5 0 16,-5 9 1-16,1-4-1 15,-1-1 0-15,-4 1 0 16,5-1 1-16,-5 5-1 16,0 3 1-16,5 1-1 15,0 3 0 1,-1 0 0-16,1 9 1 0,-1 3-1 16,1-4 1-16,4-4-1 15,-5 5 0-15,1 11 1 16,0-8 0-16,-1 0-1 15,1 4 1-15,-1-4-1 16,1 1 1-16,-5-1-1 16,0 0 0-16,5 8 0 15,-1-4 1-15,1 4-1 16,-5-15 1-16,5 7-1 0,-5 8 1 0,0-4-1 16,-4-8 1-16,-1 1-1 15,6-1 1-15,-6 8-1 16,1-4 1-16,0 4-1 31,-5 0 0-31,0 8 0 16,-4-4 0-16,0 8 0 15,-4-4 0-15,-1 0 0 16,0-7 1-16,1 3-1 16,-5 0 0-16,0 4 0 15,0-16 1-15,0 4-1 16,0 0 1-16,-5-3-1 0,5-1 0 0,-4-4 0 15,0-3 0-15,-10-1-1 16,1 4 1-16,0-3-1 16,-1 7 1-16,-3-12-1 15,3-7 1-15,-8 11-1 16,0 1 1-16,-5-1-1 16,1 0 1-16,4 5-1 0,-5-9 1 15,1-7-1-15,-5 7 1 16,0 5 0-16,0-5 0 15,-5-4 0-15,1 5 1 16,-1-1-1-16,1-3 1 16,-1-5-1-16,-4 5 1 15,-4-4-1 1,4-1 0-16,-4-7 0 16,-5 3 1-16,-4 1-2 15,0 0 1-15,0-1 0 16,-5-3 0-16,1 0 0 15,-1-5 0-15,0 9 0 16,5-4 0-16,-9-1 0 16,0 5 1-16,0-4-1 15,5-1 0-15,-1-3 0 16,0 4 1-16,5-8-1 0,-4-4 1 0,-1-5-1 16,0-6 1-16,5-5-1 15,0-4 0-15,0 0 0 16,-5-8 0-16,1 1-1 31,-1 3 1-31,1-4 0 0,-1 1 0 16,0 3-1-16,1 0 1 15,-1-4 0-15,5-3 0 16,0-5-1-16,9 1 1 16,-1-1 0-16,5 0 0 15,-4-3 0-15,4 3 0 16,-4 5 0-16,-5-13 0 0,5 13 0 15,0-9 0-15,-1 5 0 16,1-1 0-16,0-3 0 16,-1-5 0-16,-3-3 0 15,3-1 0-15,1 1 0 16,4-4 0-16,0-9-1 16,5 1 1-16,-5 0 0 0,0 0 0 0,-4-4 0 15,-1-4 0-15,1 4 0 16,0-12 1-16,8-4-1 15,5 4 0-15,0-8 0 16,5 0 0-16,4-8 0 16,0 5 1-16,4-1-1 31,0 0 0-31,0 0 0 0,5 1 0 16,0 7 0-16,4-8 1 15,4 8-1-15,1-4 1 16,0-7-1-16,-1 7 1 15,5 4-1-15,0 0 1 16,0 4-1-16,5 4 0 16,-1 8 0-16,5-4 1 15,0 0-1-15,4 4 0 16,5 0 0-16,8-5 1 0,5 9-1 16,5 0 0-16,-5 0 0 15,4 4 1-15,1 3-1 0,-5 5 1 16,4 0-1-16,1-1 1 31,3 1-1-31,6 3 0 0,-1 5 0 16,5 7 0-16,0-3 0 15,-1 3 0-15,-3 0 0 16,3 5 0-16,1-1 0 16,-5 12 1-16,1-8-1 15,-1 12 0-15,0-3 0 16,-8 3 0-16,4 4 0 0,-1-4 0 15,10 4 0-15,0 0 1 16,0 0-1-16,-1 8 1 16,1-1 0-16,-5 5 0 15,5-4 0-15,0 0 0 16,0 0-1-16,-1 0 1 16,1 0-1-16,-5-4 1 0,1-1-1 15,-1 5 1-15,0 0-1 16,1 4 1-16,3 0 0 15,-3 4 1-15,-1 3-2 16,0 1 1-16,1 4-1 16,-6-5 1-16,1 5-1 15,0 0 0 1,0 3 0-16,-5 5 1 0,1-1-1 16,-1 1 1-16,-4-1-1 15,0 1 0-15,0 3 0 16,-4 1 1-16,4-1-1 15,-4 8 0-15,-1-3-1 16,1 7 1-16,-1 0 0 16,5 0 1-1,-4-3-1-15,4-1 0 0,-5 0 0 16,1 9 0-16,-9-5 0 0,0 8 1 0,-5-4-1 16,0 8 1-16,0 0-1 15,-4-11 0-15,0-1 0 16,-4 4 1-16,-1 4-1 31,0-4 0-31,-4-7 0 16,-4 3 0-16,0 0 0 15,-1 0 0-15,1 5 0 16,-1-9 0-16,-4 8 0 16,5-4 1-16,-5-3-1 15,-4 3 0-15,-5-4 0 16,0-7 1-16,-4-1-1 0,0-3 1 0,0 3-1 15,-9 1 0-15,4-5 0 16,5-3 0-16,-4-1 0 16,-5-3 0-16,-5-8-1 15,1 3 1-15,-10-3-1 16,1-4 1-16,-5 0-1 16,5-4 1-16,-5-5 0 0,1 5 0 15,3-4 0-15,1-4 0 16,0 4 0-16,-9-4 0 15,8-4-1-15,1-4 1 16,-5 1-1-16,0-5 1 16,1 0-1-16,-1 0 1 31,5-4-1-31,8-3 1 0,1-5-1 16,-1 0 1-16,5 5 0 15,0-5 0-15,0 4-1 16,-4-7 1-16,-5 3 0 15,5-3 1-15,-1-1-1 16,5 0 0-16,0-3-1 16,0-1 1-16,0 5 0 15,0-5 0-15,-4 5-1 16,-1-1 1-16,1 1 0 0,-5-1 0 16,-9 1-1-1,5-5 1-15,8 5-2 16,5-5 1-16,5 0 1 31,-1 1 0-31,9-1-2 0,1 1 1 16,-1 3 0-16,9 1 0 15,0-5 1-15,5 5 0 16,-1-5-1-16,5-3 0 16,5-1 1-16,-1 1 0 15,5 3 0-15,4 1 0 16,1-4-1-16,-1 3 1 0,0 0 0 15,-4 1 0-15,5 7 0 16,-1 1 1-16,5 3 0 16,-1 0 0-16,1-3-1 15,0 3 0-15,4 4 1 16,4-3 0-16,5 3 0 16,-4-4 0-16,0 4-1 0,-1 1 0 0,5-1 1 31,5 4 0-31,3 4-1 15,1 0 1-15,0 0-1 16,5 5 1-16,-1 3-1 16,-4 0 1-16,4 0-1 15,-4 3 1-15,0 1-1 16,0 4 1-16,4 0-1 0,-4 4 0 16,0 0 0-16,-9 7 0 15,0-3 0-15,-5 0 1 16,1 8-1-16,-1-1 1 15,-3 1-1-15,-1 11 0 16,0-3 0-16,-4-5 1 16,4 1-1-1,-5-1 1-15,1-3-1 0,0 4 0 16,-5-1 0-16,1-3 1 16,-1 0-1-16,0 3 0 0,5-3 0 15,-9-1 0-15,4 1 0 16,0-4 0-16,1 3-1 15,-1-3 1 1,-4 0-2-16,0-9 0 0,-1 1-2 16,1-4 0-16,-4-4-4 15,4-8 1-15,-5-4-9 16,-4-15 1-16,0 3-2 16,-13-12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2016-02-10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A5B570C-D952-47D8-BB23-54388CD4EC3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FE9D9E5-8D70-4E5C-943A-9EB4395FF178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5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29B99B-FF27-4DCA-829A-347C47E409A9}" type="slidenum">
              <a:rPr lang="en-CA" altLang="en-US"/>
              <a:pPr/>
              <a:t>9</a:t>
            </a:fld>
            <a:endParaRPr lang="en-CA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44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53D28-FA3D-465F-B534-9F6D5976D6D7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84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92A7FB-B2B9-4078-B089-C3045B58D2F9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6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5BED7-BC03-42F9-B1E6-813789E6C1C6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4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6EDFC-B5CC-494E-B0C9-7BD45CD5F2AB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4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12" Type="http://schemas.openxmlformats.org/officeDocument/2006/relationships/customXml" Target="../ink/ink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9.emf"/><Relationship Id="rId1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11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16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s4lCAFlr0&amp;list=PLJ030_6aiBzd_brPqXo7hwcue2f--h8aI&amp;index=3" TargetMode="External"/><Relationship Id="rId2" Type="http://schemas.openxmlformats.org/officeDocument/2006/relationships/hyperlink" Target="https://www.youtube.com/watch?v=QIuXv7Y8Q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SRf8m3plrM" TargetMode="External"/><Relationship Id="rId4" Type="http://schemas.openxmlformats.org/officeDocument/2006/relationships/hyperlink" Target="https://www.youtube.com/watch?v=BRI-A3vakVg&amp;index=10&amp;list=PLJ030_6aiBzd_brPqXo7hwcue2f--h8a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RAHyPVFWU" TargetMode="External"/><Relationship Id="rId2" Type="http://schemas.openxmlformats.org/officeDocument/2006/relationships/hyperlink" Target="https://www.youtube.com/watch?v=nsMUpkckT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Uzj_qIts98" TargetMode="External"/><Relationship Id="rId4" Type="http://schemas.openxmlformats.org/officeDocument/2006/relationships/hyperlink" Target="https://www.youtube.com/watch?v=_wruEnynr1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pucXyZNCM" TargetMode="External"/><Relationship Id="rId2" Type="http://schemas.openxmlformats.org/officeDocument/2006/relationships/hyperlink" Target="https://www.youtube.com/watch?v=HAxee1QN0h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OlURndRi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Media, Technology and Politics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Political and Socio-Economic Environment </a:t>
            </a:r>
            <a:endParaRPr lang="en-US" dirty="0" smtClean="0"/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January 27</a:t>
            </a:r>
            <a:r>
              <a:rPr lang="en-CA" baseline="30000" dirty="0" smtClean="0"/>
              <a:t>th</a:t>
            </a:r>
            <a:r>
              <a:rPr lang="en-CA" dirty="0" smtClean="0"/>
              <a:t>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7935" y="431801"/>
            <a:ext cx="9012865" cy="12477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Early Capitalism 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(1600 - 1900)</a:t>
            </a:r>
            <a:r>
              <a:rPr lang="en-CA" altLang="en-US" sz="3200" dirty="0">
                <a:latin typeface="+mn-lt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97935" y="1646238"/>
            <a:ext cx="9012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endParaRPr lang="en-CA" altLang="en-US" sz="24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Little to no leisure time for working class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Rampant poverty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Mostly subsistence wages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mainly done by hand or with assistance from </a:t>
            </a:r>
            <a:r>
              <a:rPr lang="en-CA" altLang="en-US" sz="2400" dirty="0"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basic </a:t>
            </a: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machines and animals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Billboard and print advertising </a:t>
            </a:r>
          </a:p>
          <a:p>
            <a:pPr>
              <a:spcAft>
                <a:spcPts val="1425"/>
              </a:spcAft>
            </a:pPr>
            <a:endParaRPr lang="en-CA" altLang="en-US" sz="24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4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People mainly consumed what they needed to survive</a:t>
            </a:r>
          </a:p>
        </p:txBody>
      </p:sp>
    </p:spTree>
    <p:extLst>
      <p:ext uri="{BB962C8B-B14F-4D97-AF65-F5344CB8AC3E}">
        <p14:creationId xmlns:p14="http://schemas.microsoft.com/office/powerpoint/2010/main" val="3599550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6670" y="431800"/>
            <a:ext cx="903413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Middle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(Late 1800 - 1950)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76670" y="1646238"/>
            <a:ext cx="903413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endParaRPr lang="en-CA" altLang="en-US" sz="22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Development of more advanced machinery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Fordism &amp; the introduction of more efficient </a:t>
            </a:r>
            <a:r>
              <a:rPr lang="en-CA" altLang="en-US" sz="2200" dirty="0"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assembly </a:t>
            </a: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line practices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better paid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hours were reduced (more leisure time)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Introduction of psychology into advertising</a:t>
            </a:r>
          </a:p>
          <a:p>
            <a:pPr>
              <a:spcAft>
                <a:spcPts val="1425"/>
              </a:spcAft>
            </a:pPr>
            <a:endParaRPr lang="en-CA" altLang="en-US" sz="22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2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able to consume luxury items over and above what they need to survive</a:t>
            </a:r>
          </a:p>
        </p:txBody>
      </p:sp>
    </p:spTree>
    <p:extLst>
      <p:ext uri="{BB962C8B-B14F-4D97-AF65-F5344CB8AC3E}">
        <p14:creationId xmlns:p14="http://schemas.microsoft.com/office/powerpoint/2010/main" val="393974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05023" y="453065"/>
            <a:ext cx="822960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Later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(1950 - today)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05023" y="1828800"/>
            <a:ext cx="90057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en-CA" altLang="en-US" sz="2000" dirty="0"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Rapid 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advancement of science </a:t>
            </a:r>
            <a:r>
              <a:rPr lang="en-CA" altLang="en-US" sz="2000" dirty="0"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and technology</a:t>
            </a:r>
            <a:endParaRPr lang="en-CA" altLang="en-US" sz="20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Built obsolescence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Global expansion of industrialized capitalism 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Expansion of products and services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Consumption is a central part of the market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Advanced advertising techniques</a:t>
            </a:r>
          </a:p>
          <a:p>
            <a:pPr>
              <a:spcAft>
                <a:spcPts val="1425"/>
              </a:spcAft>
            </a:pPr>
            <a:endParaRPr lang="en-CA" altLang="en-US" sz="2000" i="1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0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must be able to continuously consume in order for the capitalist market to function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064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88"/>
              </a:spcAft>
            </a:pPr>
            <a:r>
              <a:rPr lang="en-CA" altLang="en-US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Rise of M</a:t>
            </a:r>
            <a:r>
              <a:rPr lang="en-CA" altLang="en-US" dirty="0" smtClean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odern Advertising</a:t>
            </a:r>
            <a:endParaRPr lang="en-CA" altLang="en-US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97280" y="1646238"/>
            <a:ext cx="91135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288"/>
              </a:spcAft>
            </a:pPr>
            <a:endParaRPr lang="en-CA" altLang="en-US" sz="1500" dirty="0">
              <a:solidFill>
                <a:srgbClr val="000000"/>
              </a:solidFill>
              <a:latin typeface="Rockwell" panose="02060603020205020403" pitchFamily="18" charset="0"/>
              <a:cs typeface="Arial Unicode MS" panose="020B0604020202020204" pitchFamily="34" charset="-128"/>
            </a:endParaRP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Begin at about late 1600 in France billboard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1700 – Newspaper &amp; magazine &amp; advertising agencies as brokers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1900 – Sears &amp; Cosmopolitan Magazine 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1920 – Psychology &amp; Ed </a:t>
            </a:r>
            <a:r>
              <a:rPr lang="en-CA" altLang="en-US" sz="1500" dirty="0" err="1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Bernays</a:t>
            </a: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 &amp; Radio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1950 – Television &amp; motion picture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1980 – Internet &amp; data mining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2000 – Product integration &amp; interactive advertising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Today – Multiple profuse convergent network (clutter)</a:t>
            </a:r>
          </a:p>
        </p:txBody>
      </p:sp>
    </p:spTree>
    <p:extLst>
      <p:ext uri="{BB962C8B-B14F-4D97-AF65-F5344CB8AC3E}">
        <p14:creationId xmlns:p14="http://schemas.microsoft.com/office/powerpoint/2010/main" val="248029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is this Relevant to Media?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Media can be produced by governments, companies, groups, and individuals.</a:t>
            </a:r>
          </a:p>
          <a:p>
            <a:r>
              <a:rPr lang="en-CA" dirty="0" smtClean="0"/>
              <a:t>In a capitalist system:</a:t>
            </a:r>
          </a:p>
          <a:p>
            <a:pPr lvl="1"/>
            <a:r>
              <a:rPr lang="en-CA" dirty="0" smtClean="0"/>
              <a:t>Media companies are capitalist firms in a global market</a:t>
            </a:r>
          </a:p>
          <a:p>
            <a:pPr lvl="1"/>
            <a:r>
              <a:rPr lang="en-CA" dirty="0" smtClean="0"/>
              <a:t>Media messages (adverting) facilitate consumerism</a:t>
            </a:r>
          </a:p>
          <a:p>
            <a:pPr lvl="1"/>
            <a:r>
              <a:rPr lang="en-CA" dirty="0" smtClean="0"/>
              <a:t>Media products are sold on the capitalist market </a:t>
            </a:r>
          </a:p>
          <a:p>
            <a:pPr lvl="1"/>
            <a:r>
              <a:rPr lang="en-CA" dirty="0" smtClean="0"/>
              <a:t>Media companies have private owners/shareholders</a:t>
            </a:r>
          </a:p>
          <a:p>
            <a:pPr marL="201168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marL="201168" lvl="1" indent="0">
              <a:buNone/>
            </a:pPr>
            <a:r>
              <a:rPr lang="en-CA" dirty="0"/>
              <a:t>Media can be produced by governments, companies, groups, and </a:t>
            </a:r>
            <a:r>
              <a:rPr lang="en-CA" dirty="0" smtClean="0"/>
              <a:t>individuals</a:t>
            </a:r>
          </a:p>
          <a:p>
            <a:pPr marL="201168" lvl="1" indent="0">
              <a:buNone/>
            </a:pPr>
            <a:r>
              <a:rPr lang="en-CA" dirty="0" smtClean="0"/>
              <a:t>The media reflects the </a:t>
            </a:r>
            <a:r>
              <a:rPr lang="en-CA" i="1" dirty="0" smtClean="0"/>
              <a:t>ideology</a:t>
            </a:r>
            <a:r>
              <a:rPr lang="en-CA" dirty="0" smtClean="0"/>
              <a:t> of capitalism at the same time as it produces it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97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Culture and Ideology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" name="Ink 69"/>
              <p14:cNvContentPartPr/>
              <p14:nvPr/>
            </p14:nvContentPartPr>
            <p14:xfrm>
              <a:off x="8474944" y="3050648"/>
              <a:ext cx="716400" cy="1986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46144" y="3007808"/>
                <a:ext cx="788040" cy="20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7214944" y="2858768"/>
              <a:ext cx="685800" cy="504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7224" y="2823488"/>
                <a:ext cx="74736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7082104" y="4534928"/>
              <a:ext cx="789120" cy="5058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51144" y="4506848"/>
                <a:ext cx="8560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9875344" y="2885048"/>
              <a:ext cx="786240" cy="5536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8264" y="2851208"/>
                <a:ext cx="86508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9838264" y="4017968"/>
              <a:ext cx="822240" cy="10630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02984" y="3971528"/>
                <a:ext cx="90360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2784064" y="3073328"/>
              <a:ext cx="1397520" cy="15541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5904" y="3049568"/>
                <a:ext cx="1473480" cy="16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4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Ideology</a:t>
            </a:r>
            <a:endParaRPr lang="en-CA" dirty="0"/>
          </a:p>
        </p:txBody>
      </p:sp>
      <p:pic>
        <p:nvPicPr>
          <p:cNvPr id="5" name="Content Placeholder 4" descr="http://keats.kcl.ac.uk/pluginfile.php/737715/mod_resource/content/1/images/pic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43" y="1846263"/>
            <a:ext cx="398975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96664" y="3674528"/>
              <a:ext cx="3082320" cy="1113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24" y="3645340"/>
                <a:ext cx="3145320" cy="1177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/>
              <p14:cNvContentPartPr/>
              <p14:nvPr/>
            </p14:nvContentPartPr>
            <p14:xfrm>
              <a:off x="794704" y="1958768"/>
              <a:ext cx="1538280" cy="1803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704" y="1929968"/>
                <a:ext cx="1587600" cy="18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17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Main Theories – Nesbitt-Larking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Liberal Pluralism:</a:t>
            </a:r>
          </a:p>
          <a:p>
            <a:pPr lvl="1"/>
            <a:r>
              <a:rPr lang="en-CA" dirty="0" smtClean="0"/>
              <a:t>Unified totality, with common values &amp; ideals that have come to sustain society</a:t>
            </a:r>
          </a:p>
          <a:p>
            <a:pPr lvl="1"/>
            <a:r>
              <a:rPr lang="en-CA" dirty="0" smtClean="0"/>
              <a:t>Everyone pursues private interest</a:t>
            </a:r>
          </a:p>
          <a:p>
            <a:pPr lvl="1"/>
            <a:r>
              <a:rPr lang="en-CA" dirty="0" smtClean="0"/>
              <a:t>A set of responsive institutions that enact demands from the plurality (liberal democracy)</a:t>
            </a:r>
          </a:p>
          <a:p>
            <a:pPr lvl="1"/>
            <a:r>
              <a:rPr lang="en-CA" dirty="0" smtClean="0"/>
              <a:t>Media are mirrors reflecting reality (they do not shape reality) </a:t>
            </a:r>
          </a:p>
          <a:p>
            <a:pPr lvl="1"/>
            <a:r>
              <a:rPr lang="en-CA" dirty="0" smtClean="0"/>
              <a:t>Competition of ideas (everyone can express their viewpoint)</a:t>
            </a:r>
          </a:p>
          <a:p>
            <a:r>
              <a:rPr lang="en-CA" dirty="0" smtClean="0"/>
              <a:t>Elite Theory:</a:t>
            </a:r>
            <a:endParaRPr lang="en-CA" dirty="0"/>
          </a:p>
          <a:p>
            <a:pPr lvl="1"/>
            <a:r>
              <a:rPr lang="en-CA" dirty="0" smtClean="0"/>
              <a:t>Small group of men control the means of production of communication</a:t>
            </a:r>
          </a:p>
          <a:p>
            <a:pPr lvl="1"/>
            <a:r>
              <a:rPr lang="en-CA" dirty="0" smtClean="0"/>
              <a:t>Culture is determined by the small group of men who control communications</a:t>
            </a:r>
          </a:p>
          <a:p>
            <a:pPr lvl="1"/>
            <a:r>
              <a:rPr lang="en-CA" dirty="0" smtClean="0"/>
              <a:t>Masses are passive consumers who are being manipulated </a:t>
            </a:r>
          </a:p>
          <a:p>
            <a:r>
              <a:rPr lang="en-CA" dirty="0" smtClean="0"/>
              <a:t>Critical Theory:</a:t>
            </a:r>
            <a:endParaRPr lang="en-CA" dirty="0"/>
          </a:p>
          <a:p>
            <a:pPr lvl="1"/>
            <a:r>
              <a:rPr lang="en-CA" dirty="0" smtClean="0"/>
              <a:t>Marx, Gramsci, Raymond Williams</a:t>
            </a:r>
          </a:p>
          <a:p>
            <a:pPr lvl="1"/>
            <a:r>
              <a:rPr lang="en-CA" dirty="0" smtClean="0"/>
              <a:t>Media produces and reflects hegemonic ideology</a:t>
            </a:r>
          </a:p>
          <a:p>
            <a:pPr lvl="1"/>
            <a:r>
              <a:rPr lang="en-CA" dirty="0" smtClean="0"/>
              <a:t>Media is owned by wealthy elite but each have their own interests (profit)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7208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Semiology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893144" y="1763648"/>
              <a:ext cx="2928960" cy="446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4704" y="1740608"/>
                <a:ext cx="3004560" cy="45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373984" y="3066848"/>
              <a:ext cx="4689000" cy="303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944" y="3037328"/>
                <a:ext cx="4767120" cy="31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7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Political Culture, Ideology, and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Signs – A combination of signifier and signified</a:t>
            </a:r>
          </a:p>
          <a:p>
            <a:r>
              <a:rPr lang="en-CA" dirty="0" smtClean="0"/>
              <a:t>Signifier – The physical existence of what carries meaning</a:t>
            </a:r>
          </a:p>
          <a:p>
            <a:r>
              <a:rPr lang="en-CA" dirty="0" smtClean="0"/>
              <a:t>Signified – The mental representation that is the meaning</a:t>
            </a:r>
          </a:p>
          <a:p>
            <a:endParaRPr lang="en-CA" dirty="0"/>
          </a:p>
          <a:p>
            <a:r>
              <a:rPr lang="en-CA" dirty="0" smtClean="0"/>
              <a:t>Denotative meaning – Common sense, obvious meaning</a:t>
            </a:r>
          </a:p>
          <a:p>
            <a:r>
              <a:rPr lang="en-CA" dirty="0" smtClean="0"/>
              <a:t>Connotative  - Interaction of denotative meaning and one’s subjective feelings</a:t>
            </a:r>
          </a:p>
          <a:p>
            <a:endParaRPr lang="en-CA" dirty="0"/>
          </a:p>
          <a:p>
            <a:r>
              <a:rPr lang="en-CA" sz="3500" dirty="0" smtClean="0"/>
              <a:t>Counter ideology?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Factors that influence the extent to which people are impacted by cultural symbols (</a:t>
            </a:r>
            <a:r>
              <a:rPr lang="en-CA" dirty="0" err="1" smtClean="0"/>
              <a:t>Schudson</a:t>
            </a:r>
            <a:r>
              <a:rPr lang="en-CA" dirty="0" smtClean="0"/>
              <a:t>) </a:t>
            </a:r>
          </a:p>
          <a:p>
            <a:pPr lvl="1"/>
            <a:r>
              <a:rPr lang="en-CA" dirty="0" smtClean="0"/>
              <a:t>Retrievable in memory (priming)</a:t>
            </a:r>
          </a:p>
          <a:p>
            <a:pPr lvl="1"/>
            <a:r>
              <a:rPr lang="en-CA" dirty="0" smtClean="0"/>
              <a:t>Rhetorical force (ability to move us)</a:t>
            </a:r>
          </a:p>
          <a:p>
            <a:pPr lvl="1"/>
            <a:r>
              <a:rPr lang="en-CA" dirty="0" smtClean="0"/>
              <a:t>Resonance (ability to tie to other cultural symbols)</a:t>
            </a:r>
          </a:p>
          <a:p>
            <a:pPr lvl="1"/>
            <a:r>
              <a:rPr lang="en-CA" dirty="0" smtClean="0"/>
              <a:t>Institutional retention (linking to existing structures of power </a:t>
            </a:r>
            <a:r>
              <a:rPr lang="en-CA" smtClean="0"/>
              <a:t>and influence)</a:t>
            </a:r>
            <a:endParaRPr lang="en-CA" dirty="0" smtClean="0"/>
          </a:p>
          <a:p>
            <a:pPr lvl="1"/>
            <a:r>
              <a:rPr lang="en-CA" dirty="0" smtClean="0"/>
              <a:t>Resolution (ability to motivates, convinces, structures understanding)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88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Instructions for Paper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Chose a media product – message, campaign, blog post, video, movie, song</a:t>
            </a:r>
          </a:p>
          <a:p>
            <a:r>
              <a:rPr lang="en-CA" sz="2400" dirty="0" smtClean="0"/>
              <a:t>Perform an analysis of the media product using the theories developed in class</a:t>
            </a:r>
          </a:p>
          <a:p>
            <a:r>
              <a:rPr lang="en-CA" sz="2400" dirty="0" smtClean="0"/>
              <a:t>Must be between 3 and 5 pages (double spaced; not including references &amp; title page)</a:t>
            </a:r>
          </a:p>
          <a:p>
            <a:endParaRPr lang="en-CA" dirty="0"/>
          </a:p>
          <a:p>
            <a:r>
              <a:rPr lang="en-CA" sz="2400" dirty="0" smtClean="0"/>
              <a:t>Point allocation:</a:t>
            </a:r>
          </a:p>
          <a:p>
            <a:pPr lvl="1"/>
            <a:r>
              <a:rPr lang="en-CA" sz="1600" dirty="0" smtClean="0"/>
              <a:t>3 points theory development (do you understand the theory you are using to explain the media product?)</a:t>
            </a:r>
          </a:p>
          <a:p>
            <a:pPr lvl="1"/>
            <a:r>
              <a:rPr lang="en-CA" sz="1600" dirty="0" smtClean="0"/>
              <a:t>3 points idea development (main thesis, support, examples)</a:t>
            </a:r>
          </a:p>
          <a:p>
            <a:pPr lvl="1"/>
            <a:r>
              <a:rPr lang="en-CA" sz="1600" dirty="0"/>
              <a:t>3</a:t>
            </a:r>
            <a:r>
              <a:rPr lang="en-CA" sz="1600" dirty="0" smtClean="0"/>
              <a:t> points structure, grammar and clarity</a:t>
            </a:r>
          </a:p>
          <a:p>
            <a:pPr lvl="1"/>
            <a:r>
              <a:rPr lang="en-CA" sz="1600" dirty="0"/>
              <a:t>1</a:t>
            </a:r>
            <a:r>
              <a:rPr lang="en-CA" sz="1600" dirty="0" smtClean="0"/>
              <a:t> point originality of idea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1627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Signs and Symbols</a:t>
            </a:r>
            <a:endParaRPr lang="en-CA" dirty="0"/>
          </a:p>
        </p:txBody>
      </p:sp>
      <p:pic>
        <p:nvPicPr>
          <p:cNvPr id="1026" name="Picture 2" descr="https://upload.wikimedia.org/wikipedia/commons/thumb/d/d0/Blank_stop_sign_octagon.svg/1024px-Blank_stop_sign_octagon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46263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2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2052" name="Picture 4" descr="http://www3.imperial.ac.uk/pls/portallive/docs/1/558697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2" y="3850184"/>
            <a:ext cx="17101" cy="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3.imperial.ac.uk/pls/portallive/docs/1/55869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02" y="2005012"/>
            <a:ext cx="42576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4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75" y="2671763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Signs and Symbols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163" y="1795695"/>
            <a:ext cx="6868633" cy="44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Signs and Symbols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First MacDonald's TV Ad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>
                <a:hlinkClick r:id="rId3"/>
              </a:rPr>
              <a:t>Molson Hockey Ad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>
                <a:hlinkClick r:id="rId4"/>
              </a:rPr>
              <a:t>I am Canadian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hlinkClick r:id="rId5"/>
              </a:rPr>
              <a:t>I am not Canadian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9783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Culture Jamming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>
                <a:hlinkClick r:id="rId2"/>
              </a:rPr>
              <a:t>Reverend Billy</a:t>
            </a:r>
            <a:endParaRPr lang="en-CA" sz="2800" dirty="0" smtClean="0">
              <a:hlinkClick r:id="rId3"/>
            </a:endParaRPr>
          </a:p>
          <a:p>
            <a:r>
              <a:rPr lang="en-CA" sz="2800" dirty="0" smtClean="0">
                <a:hlinkClick r:id="rId4"/>
              </a:rPr>
              <a:t>Banksy</a:t>
            </a:r>
            <a:endParaRPr lang="en-CA" sz="2800" dirty="0">
              <a:hlinkClick r:id="rId3"/>
            </a:endParaRPr>
          </a:p>
          <a:p>
            <a:r>
              <a:rPr lang="en-CA" sz="2800" dirty="0" smtClean="0">
                <a:hlinkClick r:id="rId5"/>
              </a:rPr>
              <a:t>Culture Jam</a:t>
            </a:r>
            <a:endParaRPr lang="en-CA" sz="2800" dirty="0" smtClean="0">
              <a:hlinkClick r:id="rId3"/>
            </a:endParaRPr>
          </a:p>
          <a:p>
            <a:r>
              <a:rPr lang="en-CA" sz="2800" dirty="0" smtClean="0">
                <a:hlinkClick r:id="rId3"/>
              </a:rPr>
              <a:t>Global Invisible Theater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77758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YUL-LAB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Advertising and the End of the World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4207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Focus of </a:t>
            </a:r>
            <a:r>
              <a:rPr lang="en-CA" smtClean="0"/>
              <a:t>this class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935104" y="1868408"/>
              <a:ext cx="3211920" cy="403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6304" y="1833128"/>
                <a:ext cx="3274200" cy="41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975824" y="1788488"/>
              <a:ext cx="4712400" cy="328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0184" y="1753208"/>
                <a:ext cx="4784760" cy="33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0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History </a:t>
            </a:r>
            <a:r>
              <a:rPr lang="en-US" altLang="en-US" dirty="0">
                <a:solidFill>
                  <a:srgbClr val="404040"/>
                </a:solidFill>
                <a:latin typeface="Calisto MT" panose="02040603050505030304" pitchFamily="18" charset="0"/>
              </a:rPr>
              <a:t>of </a:t>
            </a:r>
            <a:r>
              <a:rPr lang="en-US" altLang="en-US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Political Economy</a:t>
            </a:r>
            <a:endParaRPr lang="en-US" altLang="en-US" dirty="0">
              <a:solidFill>
                <a:srgbClr val="404040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Feudalism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Feudal lords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Self sustaining production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Surplus to feudal lords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Mercantilism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Trade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Formation of towns and cities at junctures of trade routes</a:t>
            </a: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Classical Economics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Comparative advantage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Free market </a:t>
            </a:r>
            <a:r>
              <a:rPr lang="en-US" altLang="en-US" dirty="0">
                <a:solidFill>
                  <a:srgbClr val="404040"/>
                </a:solidFill>
              </a:rPr>
              <a:t>(invisible hand</a:t>
            </a:r>
            <a:r>
              <a:rPr lang="en-US" altLang="en-US" dirty="0" smtClean="0">
                <a:solidFill>
                  <a:srgbClr val="404040"/>
                </a:solidFill>
              </a:rPr>
              <a:t>)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Competition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Industrialization</a:t>
            </a: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Marxism/Socialism</a:t>
            </a:r>
            <a:r>
              <a:rPr lang="en-US" altLang="en-US" sz="2800" dirty="0">
                <a:solidFill>
                  <a:srgbClr val="404040"/>
                </a:solidFill>
              </a:rPr>
              <a:t/>
            </a:r>
            <a:br>
              <a:rPr lang="en-US" altLang="en-US" sz="2800" dirty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Exploitation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Alienation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Critique of bourgeoisie owning the means of production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err="1" smtClean="0">
                <a:solidFill>
                  <a:srgbClr val="404040"/>
                </a:solidFill>
              </a:rPr>
              <a:t>Labour</a:t>
            </a:r>
            <a:r>
              <a:rPr lang="en-US" altLang="en-US" dirty="0" smtClean="0">
                <a:solidFill>
                  <a:srgbClr val="404040"/>
                </a:solidFill>
              </a:rPr>
              <a:t> theory of value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FontTx/>
              <a:buNone/>
            </a:pPr>
            <a:endParaRPr lang="en-US" altLang="en-US" dirty="0">
              <a:solidFill>
                <a:srgbClr val="404040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775606" cy="4023360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rgbClr val="404040"/>
                </a:solidFill>
              </a:rPr>
              <a:t>Neoclassical </a:t>
            </a:r>
            <a:r>
              <a:rPr lang="en-US" altLang="en-US" sz="2800" dirty="0" smtClean="0">
                <a:solidFill>
                  <a:srgbClr val="404040"/>
                </a:solidFill>
              </a:rPr>
              <a:t>Economics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Focus </a:t>
            </a:r>
            <a:r>
              <a:rPr lang="en-US" altLang="en-US" dirty="0">
                <a:solidFill>
                  <a:srgbClr val="404040"/>
                </a:solidFill>
              </a:rPr>
              <a:t>on </a:t>
            </a:r>
            <a:r>
              <a:rPr lang="en-US" altLang="en-US" dirty="0" smtClean="0">
                <a:solidFill>
                  <a:srgbClr val="404040"/>
                </a:solidFill>
              </a:rPr>
              <a:t>individuals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>
                <a:solidFill>
                  <a:srgbClr val="404040"/>
                </a:solidFill>
              </a:rPr>
              <a:t>Mathematics</a:t>
            </a:r>
            <a:r>
              <a:rPr lang="en-US" altLang="en-US" dirty="0" smtClean="0">
                <a:solidFill>
                  <a:srgbClr val="404040"/>
                </a:solidFill>
              </a:rPr>
              <a:t/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Market equilibrium 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Supply constrained/</a:t>
            </a:r>
            <a:r>
              <a:rPr lang="en-CA" altLang="en-US" dirty="0" smtClean="0">
                <a:solidFill>
                  <a:srgbClr val="404040"/>
                </a:solidFill>
              </a:rPr>
              <a:t>emphasis on production</a:t>
            </a: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Fordism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Assembly lines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Workers get living wage</a:t>
            </a:r>
            <a:endParaRPr lang="en-US" altLang="en-US" dirty="0">
              <a:solidFill>
                <a:srgbClr val="404040"/>
              </a:solidFill>
            </a:endParaRPr>
          </a:p>
          <a:p>
            <a:pPr>
              <a:buClrTx/>
              <a:buNone/>
            </a:pPr>
            <a:r>
              <a:rPr lang="en-US" altLang="en-US" sz="2800" dirty="0" smtClean="0">
                <a:solidFill>
                  <a:srgbClr val="404040"/>
                </a:solidFill>
              </a:rPr>
              <a:t>Keynes</a:t>
            </a:r>
            <a:br>
              <a:rPr lang="en-US" altLang="en-US" sz="2800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Effective demand/demand constrained</a:t>
            </a:r>
            <a:br>
              <a:rPr lang="en-US" altLang="en-US" dirty="0" smtClean="0">
                <a:solidFill>
                  <a:srgbClr val="404040"/>
                </a:solidFill>
              </a:rPr>
            </a:br>
            <a:r>
              <a:rPr lang="en-US" altLang="en-US" dirty="0" smtClean="0">
                <a:solidFill>
                  <a:srgbClr val="404040"/>
                </a:solidFill>
              </a:rPr>
              <a:t>Government stimulus </a:t>
            </a:r>
          </a:p>
          <a:p>
            <a:pPr>
              <a:buClrTx/>
              <a:buFontTx/>
              <a:buNone/>
            </a:pPr>
            <a:r>
              <a:rPr lang="en-US" altLang="en-US" sz="3000" dirty="0" smtClean="0">
                <a:solidFill>
                  <a:srgbClr val="404040"/>
                </a:solidFill>
              </a:rPr>
              <a:t>Neo-Liberal/Monetarism</a:t>
            </a:r>
            <a:r>
              <a:rPr lang="en-CA" altLang="en-US" sz="3000" dirty="0" smtClean="0"/>
              <a:t>/Corporatism/Globalization</a:t>
            </a: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>Fall of gold standard in early 1970s</a:t>
            </a:r>
            <a:br>
              <a:rPr lang="en-CA" altLang="en-US" dirty="0" smtClean="0"/>
            </a:br>
            <a:r>
              <a:rPr lang="en-CA" altLang="en-US" dirty="0" smtClean="0"/>
              <a:t>Dominance of high finance</a:t>
            </a:r>
            <a:br>
              <a:rPr lang="en-CA" altLang="en-US" dirty="0" smtClean="0"/>
            </a:br>
            <a:r>
              <a:rPr lang="en-CA" altLang="en-US" dirty="0" smtClean="0"/>
              <a:t>Austerity measures</a:t>
            </a:r>
            <a:br>
              <a:rPr lang="en-CA" altLang="en-US" dirty="0" smtClean="0"/>
            </a:br>
            <a:r>
              <a:rPr lang="en-CA" altLang="en-US" dirty="0" smtClean="0"/>
              <a:t>Global markets/trade agreements/world capitalism</a:t>
            </a:r>
          </a:p>
          <a:p>
            <a:pPr>
              <a:buClrTx/>
              <a:buFontTx/>
              <a:buNone/>
            </a:pPr>
            <a:endParaRPr lang="en-US" altLang="en-US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6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097280" y="1821712"/>
            <a:ext cx="9275972" cy="400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4" tIns="20901" rIns="91444" bIns="45722"/>
          <a:lstStyle>
            <a:lvl1pPr marL="431800" indent="-3095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altLang="en-US" b="1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Polanyi (1944) The Great Transformation</a:t>
            </a:r>
            <a:endParaRPr lang="en-US" altLang="en-US" b="1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endParaRPr lang="en-US" altLang="en-US" sz="2540" b="1" dirty="0" smtClean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altLang="en-US" sz="2540" b="1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Practices</a:t>
            </a:r>
            <a:r>
              <a:rPr lang="en-US" altLang="en-US" sz="2177" b="1" dirty="0">
                <a:solidFill>
                  <a:srgbClr val="404040"/>
                </a:solidFill>
                <a:latin typeface="Calisto MT" panose="02040603050505030304" pitchFamily="18" charset="0"/>
              </a:rPr>
              <a:t>	</a:t>
            </a:r>
            <a:r>
              <a:rPr lang="en-US" altLang="en-US" sz="2177" dirty="0">
                <a:solidFill>
                  <a:srgbClr val="404040"/>
                </a:solidFill>
                <a:latin typeface="Calisto MT" panose="02040603050505030304" pitchFamily="18" charset="0"/>
              </a:rPr>
              <a:t>					</a:t>
            </a:r>
            <a:r>
              <a:rPr lang="en-US" altLang="en-US" sz="2540" b="1" dirty="0">
                <a:solidFill>
                  <a:srgbClr val="404040"/>
                </a:solidFill>
                <a:latin typeface="Calisto MT" panose="02040603050505030304" pitchFamily="18" charset="0"/>
              </a:rPr>
              <a:t>Patterns</a:t>
            </a:r>
            <a:r>
              <a:rPr lang="en-US" altLang="en-US" sz="2177" dirty="0">
                <a:solidFill>
                  <a:srgbClr val="404040"/>
                </a:solidFill>
                <a:latin typeface="Calisto MT" panose="02040603050505030304" pitchFamily="18" charset="0"/>
              </a:rPr>
              <a:t>  </a:t>
            </a: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altLang="en-US" sz="2000" dirty="0">
                <a:solidFill>
                  <a:srgbClr val="404040"/>
                </a:solidFill>
                <a:latin typeface="Calisto MT" panose="02040603050505030304" pitchFamily="18" charset="0"/>
              </a:rPr>
              <a:t>Redistribution 					</a:t>
            </a:r>
            <a:r>
              <a:rPr lang="en-US" altLang="en-US" sz="2000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	Centralization</a:t>
            </a:r>
            <a:endParaRPr lang="en-US" altLang="en-US" sz="20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altLang="en-US" sz="2000" dirty="0">
                <a:solidFill>
                  <a:srgbClr val="404040"/>
                </a:solidFill>
                <a:latin typeface="Calisto MT" panose="02040603050505030304" pitchFamily="18" charset="0"/>
              </a:rPr>
              <a:t>Reciprocity 						Symmetry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404040"/>
                </a:solidFill>
                <a:latin typeface="Calisto MT" panose="02040603050505030304" pitchFamily="18" charset="0"/>
              </a:rPr>
              <a:t>Householding</a:t>
            </a:r>
            <a:r>
              <a:rPr lang="en-US" altLang="en-US" sz="2000" dirty="0">
                <a:solidFill>
                  <a:srgbClr val="404040"/>
                </a:solidFill>
                <a:latin typeface="Calisto MT" panose="02040603050505030304" pitchFamily="18" charset="0"/>
              </a:rPr>
              <a:t> (</a:t>
            </a:r>
            <a:r>
              <a:rPr lang="en-US" altLang="en-US" sz="2000" dirty="0" err="1">
                <a:solidFill>
                  <a:srgbClr val="404040"/>
                </a:solidFill>
                <a:latin typeface="Calisto MT" panose="02040603050505030304" pitchFamily="18" charset="0"/>
              </a:rPr>
              <a:t>œconomy</a:t>
            </a:r>
            <a:r>
              <a:rPr lang="en-US" altLang="en-US" sz="2000" dirty="0">
                <a:solidFill>
                  <a:srgbClr val="404040"/>
                </a:solidFill>
                <a:latin typeface="Calisto MT" panose="02040603050505030304" pitchFamily="18" charset="0"/>
              </a:rPr>
              <a:t>) 	</a:t>
            </a:r>
            <a:r>
              <a:rPr lang="en-US" altLang="en-US" sz="2000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		Autarchy</a:t>
            </a:r>
            <a:endParaRPr lang="en-US" altLang="en-US" sz="20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altLang="en-US" sz="2000" dirty="0">
                <a:solidFill>
                  <a:srgbClr val="404040"/>
                </a:solidFill>
                <a:latin typeface="Calisto MT" panose="02040603050505030304" pitchFamily="18" charset="0"/>
              </a:rPr>
              <a:t>Exchange, barter, truck			</a:t>
            </a:r>
            <a:r>
              <a:rPr lang="en-US" altLang="en-US" sz="2000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	Markets</a:t>
            </a:r>
            <a:endParaRPr lang="en-US" altLang="en-US" sz="20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14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Economic systems contain these </a:t>
            </a:r>
            <a:r>
              <a:rPr lang="en-US" altLang="en-US" sz="1600" dirty="0" smtClean="0">
                <a:solidFill>
                  <a:srgbClr val="404040"/>
                </a:solidFill>
                <a:latin typeface="Calisto MT" panose="02040603050505030304" pitchFamily="18" charset="0"/>
              </a:rPr>
              <a:t>practices </a:t>
            </a: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in varying degrees and scales.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An economic system is defined by the most dominant of the practices.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6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Early economies were based on Reciprocity, Redistribution and </a:t>
            </a:r>
            <a:r>
              <a:rPr lang="en-US" altLang="en-US" sz="1600" dirty="0" err="1">
                <a:solidFill>
                  <a:srgbClr val="404040"/>
                </a:solidFill>
                <a:latin typeface="Calisto MT" panose="02040603050505030304" pitchFamily="18" charset="0"/>
              </a:rPr>
              <a:t>Householding</a:t>
            </a: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600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dirty="0">
                <a:solidFill>
                  <a:srgbClr val="404040"/>
                </a:solidFill>
                <a:latin typeface="Calisto MT" panose="02040603050505030304" pitchFamily="18" charset="0"/>
              </a:rPr>
              <a:t>It is only within the last 400 years that market patterns have become dominant.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633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633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endParaRPr lang="en-US" altLang="en-US" sz="2177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</a:pPr>
            <a:endParaRPr lang="en-US" altLang="en-US" sz="2359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>
              <a:spcBef>
                <a:spcPts val="2404"/>
              </a:spcBef>
              <a:buSzPct val="45000"/>
            </a:pPr>
            <a:endParaRPr lang="en-US" altLang="en-US" sz="2177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>
              <a:spcBef>
                <a:spcPts val="2404"/>
              </a:spcBef>
              <a:buSzPct val="45000"/>
            </a:pPr>
            <a:endParaRPr lang="en-US" altLang="en-US" sz="2177" dirty="0">
              <a:solidFill>
                <a:srgbClr val="404040"/>
              </a:solidFill>
              <a:latin typeface="Calisto MT" panose="02040603050505030304" pitchFamily="18" charset="0"/>
            </a:endParaRPr>
          </a:p>
          <a:p>
            <a:pPr eaLnBrk="1">
              <a:spcBef>
                <a:spcPts val="2404"/>
              </a:spcBef>
              <a:buSzPct val="45000"/>
            </a:pPr>
            <a:endParaRPr lang="en-US" altLang="en-US" sz="2177" dirty="0">
              <a:solidFill>
                <a:srgbClr val="404040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CA" altLang="en-US" dirty="0">
                <a:solidFill>
                  <a:srgbClr val="262626"/>
                </a:solidFill>
                <a:latin typeface="Calisto MT" panose="02040603050505030304" pitchFamily="18" charset="0"/>
              </a:rPr>
              <a:t>Four Types of Economic </a:t>
            </a:r>
            <a:r>
              <a:rPr lang="en-CA" altLang="en-US" dirty="0" smtClean="0">
                <a:solidFill>
                  <a:srgbClr val="262626"/>
                </a:solidFill>
                <a:latin typeface="Calisto MT" panose="02040603050505030304" pitchFamily="18" charset="0"/>
              </a:rPr>
              <a:t>Behaviour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9036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7529" y="1747026"/>
            <a:ext cx="4506787" cy="4405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think about Economic Systems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751470" y="1926705"/>
            <a:ext cx="276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John </a:t>
            </a:r>
            <a:r>
              <a:rPr lang="en-CA" dirty="0" smtClean="0"/>
              <a:t>Pearce </a:t>
            </a:r>
            <a:r>
              <a:rPr lang="en-CA" dirty="0" smtClean="0"/>
              <a:t>(2003)</a:t>
            </a:r>
            <a:br>
              <a:rPr lang="en-CA" dirty="0" smtClean="0"/>
            </a:br>
            <a:r>
              <a:rPr lang="en-CA" dirty="0" smtClean="0"/>
              <a:t>What is the Social Economy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3338861" y="2424884"/>
              <a:ext cx="705960" cy="1524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2744" y="2413724"/>
                <a:ext cx="722512" cy="15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Capitalism?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Private ownership of the means of production</a:t>
            </a:r>
          </a:p>
          <a:p>
            <a:r>
              <a:rPr lang="en-CA" dirty="0" smtClean="0"/>
              <a:t>Labourers work for capitalists</a:t>
            </a:r>
          </a:p>
          <a:p>
            <a:r>
              <a:rPr lang="en-CA" dirty="0" smtClean="0"/>
              <a:t>Capital is virtual and physical</a:t>
            </a:r>
          </a:p>
          <a:p>
            <a:r>
              <a:rPr lang="en-CA" dirty="0" smtClean="0"/>
              <a:t>An exchange based system (money)</a:t>
            </a:r>
          </a:p>
          <a:p>
            <a:r>
              <a:rPr lang="en-CA" dirty="0"/>
              <a:t>A system that permits the endless accumulation of </a:t>
            </a:r>
            <a:r>
              <a:rPr lang="en-CA" dirty="0" smtClean="0"/>
              <a:t>wealth</a:t>
            </a:r>
          </a:p>
          <a:p>
            <a:r>
              <a:rPr lang="en-CA" dirty="0" smtClean="0"/>
              <a:t>Profit motive</a:t>
            </a:r>
          </a:p>
          <a:p>
            <a:r>
              <a:rPr lang="en-CA" dirty="0" smtClean="0"/>
              <a:t>Workers do not own the products of their labour</a:t>
            </a:r>
          </a:p>
          <a:p>
            <a:r>
              <a:rPr lang="en-CA" dirty="0" smtClean="0"/>
              <a:t>Alienation/exploitation/monopoly </a:t>
            </a:r>
          </a:p>
          <a:p>
            <a:r>
              <a:rPr lang="en-CA" dirty="0" smtClean="0"/>
              <a:t>Can manifest in many ways</a:t>
            </a:r>
          </a:p>
          <a:p>
            <a:pPr lvl="1"/>
            <a:r>
              <a:rPr lang="en-CA" dirty="0" smtClean="0"/>
              <a:t>Corporatism</a:t>
            </a:r>
          </a:p>
          <a:p>
            <a:pPr lvl="1"/>
            <a:r>
              <a:rPr lang="en-CA" dirty="0" smtClean="0"/>
              <a:t>No state intervention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0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5400" dirty="0">
                <a:solidFill>
                  <a:srgbClr val="000000"/>
                </a:solidFill>
                <a:latin typeface="+mn-lt"/>
              </a:rPr>
              <a:t>The Birth of </a:t>
            </a:r>
            <a:r>
              <a:rPr lang="en-CA" altLang="en-US" sz="5400" dirty="0" smtClean="0">
                <a:solidFill>
                  <a:srgbClr val="000000"/>
                </a:solidFill>
                <a:latin typeface="+mn-lt"/>
              </a:rPr>
              <a:t>Consumerism</a:t>
            </a:r>
            <a:endParaRPr lang="en-CA" sz="5400" dirty="0">
              <a:latin typeface="+mn-lt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0000" tIns="45000" rIns="90000" bIns="45000" rtlCol="0">
            <a:normAutofit/>
          </a:bodyPr>
          <a:lstStyle/>
          <a:p>
            <a:pPr indent="-336550">
              <a:lnSpc>
                <a:spcPct val="100000"/>
              </a:lnSpc>
              <a:spcAft>
                <a:spcPct val="0"/>
              </a:spcAft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 smtClean="0">
                <a:solidFill>
                  <a:srgbClr val="000000"/>
                </a:solidFill>
                <a:hlinkClick r:id="rId3"/>
              </a:rPr>
              <a:t>We Deliver Young People</a:t>
            </a:r>
            <a:endParaRPr lang="en-CA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</TotalTime>
  <Words>802</Words>
  <Application>Microsoft Office PowerPoint</Application>
  <PresentationFormat>Widescreen</PresentationFormat>
  <Paragraphs>170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Microsoft YaHei</vt:lpstr>
      <vt:lpstr>Calibri</vt:lpstr>
      <vt:lpstr>Calibri Light</vt:lpstr>
      <vt:lpstr>Calisto MT</vt:lpstr>
      <vt:lpstr>Rockwell</vt:lpstr>
      <vt:lpstr>Times New Roman</vt:lpstr>
      <vt:lpstr>Retrospect</vt:lpstr>
      <vt:lpstr>Media, Technology and Politics</vt:lpstr>
      <vt:lpstr>Instructions for Paper</vt:lpstr>
      <vt:lpstr>Videos</vt:lpstr>
      <vt:lpstr>Focus of this class</vt:lpstr>
      <vt:lpstr>History of Political Economy</vt:lpstr>
      <vt:lpstr>Four Types of Economic Behaviour</vt:lpstr>
      <vt:lpstr>How to think about Economic Systems</vt:lpstr>
      <vt:lpstr>What is Capitalism?</vt:lpstr>
      <vt:lpstr>The Birth of Consumerism</vt:lpstr>
      <vt:lpstr>Early Capitalism  (1600 - 1900) </vt:lpstr>
      <vt:lpstr>Middle Capitalism (Late 1800 - 1950)</vt:lpstr>
      <vt:lpstr>Later Capitalism (1950 - today)</vt:lpstr>
      <vt:lpstr>Rise of Modern Advertising</vt:lpstr>
      <vt:lpstr>How is this Relevant to Media?</vt:lpstr>
      <vt:lpstr>Creating Culture and Ideology</vt:lpstr>
      <vt:lpstr>Creating Ideology</vt:lpstr>
      <vt:lpstr>Three Main Theories – Nesbitt-Larking</vt:lpstr>
      <vt:lpstr>Semiology</vt:lpstr>
      <vt:lpstr>Political Culture, Ideology, and Media</vt:lpstr>
      <vt:lpstr>Modern Signs and Symbols</vt:lpstr>
      <vt:lpstr>Modern Signs and Symbols</vt:lpstr>
      <vt:lpstr>Modern Signs and Symbols</vt:lpstr>
      <vt:lpstr>Modern Signs and Symbols</vt:lpstr>
      <vt:lpstr>Modern Signs and Symbols</vt:lpstr>
      <vt:lpstr>Culture Jamming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28</cp:revision>
  <dcterms:created xsi:type="dcterms:W3CDTF">2016-01-27T06:10:50Z</dcterms:created>
  <dcterms:modified xsi:type="dcterms:W3CDTF">2016-02-10T09:00:16Z</dcterms:modified>
</cp:coreProperties>
</file>