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7" r:id="rId2"/>
    <p:sldId id="275" r:id="rId3"/>
    <p:sldId id="298" r:id="rId4"/>
    <p:sldId id="299" r:id="rId5"/>
    <p:sldId id="300" r:id="rId6"/>
    <p:sldId id="302" r:id="rId7"/>
    <p:sldId id="303" r:id="rId8"/>
    <p:sldId id="304" r:id="rId9"/>
    <p:sldId id="301" r:id="rId10"/>
    <p:sldId id="30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84" autoAdjust="0"/>
    <p:restoredTop sz="94660"/>
  </p:normalViewPr>
  <p:slideViewPr>
    <p:cSldViewPr snapToGrid="0">
      <p:cViewPr>
        <p:scale>
          <a:sx n="90" d="100"/>
          <a:sy n="90" d="100"/>
        </p:scale>
        <p:origin x="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395BF-A852-48DF-B5B0-CDF00B6C9969}" type="datetimeFigureOut">
              <a:rPr lang="en-CA" smtClean="0"/>
              <a:t>2016-02-17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443DF-6AB8-4D5A-83B3-1D81857E72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205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57414"/>
            <a:ext cx="11855451" cy="85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8773585" y="188913"/>
            <a:ext cx="2813049" cy="342900"/>
          </a:xfrm>
        </p:spPr>
        <p:txBody>
          <a:bodyPr/>
          <a:lstStyle>
            <a:lvl1pPr>
              <a:defRPr/>
            </a:lvl1pPr>
          </a:lstStyle>
          <a:p>
            <a:r>
              <a:rPr lang="en-CA" altLang="en-US"/>
              <a:t>13-1-31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>
          <a:xfrm>
            <a:off x="11719985" y="6569075"/>
            <a:ext cx="577849" cy="342900"/>
          </a:xfrm>
        </p:spPr>
        <p:txBody>
          <a:bodyPr/>
          <a:lstStyle>
            <a:lvl1pPr>
              <a:defRPr/>
            </a:lvl1pPr>
          </a:lstStyle>
          <a:p>
            <a:fld id="{B0E33AC2-D8C5-4515-AD00-E08C681A12E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9036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Media, Technology and Politics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Group Assignment</a:t>
            </a:r>
          </a:p>
          <a:p>
            <a:r>
              <a:rPr lang="en-CA" dirty="0" smtClean="0"/>
              <a:t>Erik </a:t>
            </a:r>
            <a:r>
              <a:rPr lang="en-CA" dirty="0" smtClean="0"/>
              <a:t>Chevrier</a:t>
            </a:r>
          </a:p>
          <a:p>
            <a:r>
              <a:rPr lang="en-CA" dirty="0" smtClean="0"/>
              <a:t>February </a:t>
            </a:r>
            <a:r>
              <a:rPr lang="en-CA" dirty="0" smtClean="0"/>
              <a:t>17</a:t>
            </a:r>
            <a:r>
              <a:rPr lang="en-CA" baseline="30000" dirty="0" smtClean="0"/>
              <a:t>rd</a:t>
            </a:r>
            <a:r>
              <a:rPr lang="en-CA" dirty="0" smtClean="0"/>
              <a:t>, 2016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8128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Let’s discuss topics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99993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Group Assignment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CA" sz="2900" dirty="0" smtClean="0"/>
              <a:t>Possible Assignments</a:t>
            </a:r>
          </a:p>
          <a:p>
            <a:r>
              <a:rPr lang="en-CA" dirty="0" smtClean="0"/>
              <a:t>1 – Produce a media campaign</a:t>
            </a:r>
          </a:p>
          <a:p>
            <a:pPr marL="201168" lvl="1" indent="0">
              <a:buNone/>
            </a:pPr>
            <a:r>
              <a:rPr lang="en-CA" dirty="0" smtClean="0"/>
              <a:t>Examples </a:t>
            </a:r>
            <a:r>
              <a:rPr lang="en-CA" dirty="0"/>
              <a:t>include</a:t>
            </a:r>
            <a:r>
              <a:rPr lang="en-CA" dirty="0" smtClean="0"/>
              <a:t>:</a:t>
            </a:r>
          </a:p>
          <a:p>
            <a:pPr lvl="1"/>
            <a:r>
              <a:rPr lang="en-CA" dirty="0" smtClean="0"/>
              <a:t>A campaign for an organization</a:t>
            </a:r>
          </a:p>
          <a:p>
            <a:pPr lvl="1"/>
            <a:r>
              <a:rPr lang="en-CA" dirty="0" smtClean="0"/>
              <a:t>Personal campaign</a:t>
            </a:r>
          </a:p>
          <a:p>
            <a:pPr lvl="1"/>
            <a:r>
              <a:rPr lang="en-CA" dirty="0" smtClean="0"/>
              <a:t>Can be real or fictitious </a:t>
            </a:r>
          </a:p>
          <a:p>
            <a:r>
              <a:rPr lang="en-CA" dirty="0" smtClean="0"/>
              <a:t>2 – Analyze a media campaign</a:t>
            </a:r>
          </a:p>
          <a:p>
            <a:pPr marL="201168" lvl="1" indent="0">
              <a:buNone/>
            </a:pPr>
            <a:r>
              <a:rPr lang="en-CA" dirty="0" smtClean="0"/>
              <a:t>Examples include:</a:t>
            </a:r>
          </a:p>
          <a:p>
            <a:pPr lvl="1"/>
            <a:r>
              <a:rPr lang="en-CA" dirty="0" smtClean="0"/>
              <a:t>CSU election campaigns</a:t>
            </a:r>
          </a:p>
          <a:p>
            <a:pPr lvl="1"/>
            <a:r>
              <a:rPr lang="en-CA" dirty="0" smtClean="0"/>
              <a:t>USA presidential election campaign</a:t>
            </a:r>
          </a:p>
          <a:p>
            <a:pPr lvl="1"/>
            <a:r>
              <a:rPr lang="en-CA" dirty="0" smtClean="0"/>
              <a:t>Canada’s election campaigns</a:t>
            </a:r>
          </a:p>
          <a:p>
            <a:r>
              <a:rPr lang="en-CA" dirty="0" smtClean="0"/>
              <a:t>3 – Perform a literature review about a media topic</a:t>
            </a:r>
          </a:p>
          <a:p>
            <a:pPr marL="201168" lvl="1" indent="0">
              <a:buNone/>
            </a:pPr>
            <a:r>
              <a:rPr lang="en-CA" dirty="0" smtClean="0"/>
              <a:t>Examples include:</a:t>
            </a:r>
          </a:p>
          <a:p>
            <a:pPr lvl="1"/>
            <a:r>
              <a:rPr lang="en-CA" dirty="0" smtClean="0"/>
              <a:t>Internet regulation in Canada</a:t>
            </a:r>
          </a:p>
          <a:p>
            <a:pPr lvl="1"/>
            <a:r>
              <a:rPr lang="en-CA" dirty="0" smtClean="0"/>
              <a:t>The CBC</a:t>
            </a:r>
          </a:p>
          <a:p>
            <a:pPr lvl="1"/>
            <a:r>
              <a:rPr lang="en-CA" dirty="0" smtClean="0"/>
              <a:t>Anonymous</a:t>
            </a:r>
          </a:p>
          <a:p>
            <a:pPr lvl="1"/>
            <a:r>
              <a:rPr lang="en-CA" dirty="0" smtClean="0"/>
              <a:t>The media’s role in fostering a ‘culture of fear’</a:t>
            </a:r>
          </a:p>
          <a:p>
            <a:pPr lvl="1"/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11627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Group Project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 – </a:t>
            </a:r>
            <a:r>
              <a:rPr lang="en-CA" dirty="0"/>
              <a:t>Pick a topic </a:t>
            </a:r>
            <a:r>
              <a:rPr lang="en-CA" dirty="0" smtClean="0"/>
              <a:t>(</a:t>
            </a:r>
            <a:r>
              <a:rPr lang="en-CA" dirty="0"/>
              <a:t>today)</a:t>
            </a:r>
          </a:p>
          <a:p>
            <a:pPr lvl="1"/>
            <a:r>
              <a:rPr lang="en-CA" dirty="0" smtClean="0"/>
              <a:t>We will make </a:t>
            </a:r>
            <a:r>
              <a:rPr lang="en-CA" dirty="0" smtClean="0"/>
              <a:t>about 10 – 12 groups </a:t>
            </a:r>
            <a:r>
              <a:rPr lang="en-CA" dirty="0" smtClean="0"/>
              <a:t>of </a:t>
            </a:r>
            <a:r>
              <a:rPr lang="en-CA" dirty="0" smtClean="0"/>
              <a:t>about 5 – 6 </a:t>
            </a:r>
            <a:r>
              <a:rPr lang="en-CA" dirty="0" smtClean="0"/>
              <a:t>people based on the topic that interests you</a:t>
            </a:r>
          </a:p>
          <a:p>
            <a:r>
              <a:rPr lang="en-CA" dirty="0" smtClean="0"/>
              <a:t>2 </a:t>
            </a:r>
            <a:r>
              <a:rPr lang="en-CA" dirty="0"/>
              <a:t>– </a:t>
            </a:r>
            <a:r>
              <a:rPr lang="en-CA" dirty="0" smtClean="0"/>
              <a:t>You will perform </a:t>
            </a:r>
            <a:r>
              <a:rPr lang="en-CA" dirty="0" smtClean="0"/>
              <a:t>a literature review/research on your topic</a:t>
            </a:r>
            <a:endParaRPr lang="en-CA" dirty="0"/>
          </a:p>
          <a:p>
            <a:pPr lvl="1"/>
            <a:r>
              <a:rPr lang="en-CA" b="1" dirty="0" smtClean="0"/>
              <a:t>Each member </a:t>
            </a:r>
            <a:r>
              <a:rPr lang="en-CA" dirty="0" smtClean="0"/>
              <a:t>of the group will perform a literature </a:t>
            </a:r>
            <a:r>
              <a:rPr lang="en-CA" dirty="0" smtClean="0"/>
              <a:t>search/research on </a:t>
            </a:r>
            <a:r>
              <a:rPr lang="en-CA" dirty="0" smtClean="0"/>
              <a:t>the topic</a:t>
            </a:r>
          </a:p>
          <a:p>
            <a:pPr lvl="1"/>
            <a:r>
              <a:rPr lang="en-CA" b="1" dirty="0"/>
              <a:t>Each member </a:t>
            </a:r>
            <a:r>
              <a:rPr lang="en-CA" dirty="0" smtClean="0"/>
              <a:t>will write a list of articles that they </a:t>
            </a:r>
            <a:r>
              <a:rPr lang="en-CA" dirty="0" smtClean="0"/>
              <a:t>found or bring the results of the research they conducted</a:t>
            </a:r>
            <a:endParaRPr lang="en-CA" dirty="0" smtClean="0"/>
          </a:p>
          <a:p>
            <a:r>
              <a:rPr lang="en-CA" dirty="0" smtClean="0"/>
              <a:t>3 </a:t>
            </a:r>
            <a:r>
              <a:rPr lang="en-CA" dirty="0"/>
              <a:t>– </a:t>
            </a:r>
            <a:r>
              <a:rPr lang="en-CA" dirty="0" smtClean="0"/>
              <a:t>On </a:t>
            </a:r>
            <a:r>
              <a:rPr lang="en-CA" dirty="0" smtClean="0"/>
              <a:t>March 9</a:t>
            </a:r>
            <a:r>
              <a:rPr lang="en-CA" baseline="30000" dirty="0" smtClean="0"/>
              <a:t>th</a:t>
            </a:r>
            <a:r>
              <a:rPr lang="en-CA" dirty="0" smtClean="0"/>
              <a:t>, </a:t>
            </a:r>
            <a:r>
              <a:rPr lang="en-CA" dirty="0" smtClean="0"/>
              <a:t>the groups will discuss the </a:t>
            </a:r>
            <a:r>
              <a:rPr lang="en-CA" dirty="0" smtClean="0"/>
              <a:t>research they conducted</a:t>
            </a:r>
            <a:endParaRPr lang="en-CA" dirty="0" smtClean="0"/>
          </a:p>
          <a:p>
            <a:pPr lvl="1"/>
            <a:r>
              <a:rPr lang="en-CA" dirty="0" smtClean="0"/>
              <a:t>The group will discuss the articles they read with other group members </a:t>
            </a:r>
            <a:endParaRPr lang="en-CA" dirty="0" smtClean="0"/>
          </a:p>
          <a:p>
            <a:pPr lvl="1"/>
            <a:r>
              <a:rPr lang="en-CA" dirty="0" smtClean="0"/>
              <a:t>The </a:t>
            </a:r>
            <a:r>
              <a:rPr lang="en-CA" dirty="0" smtClean="0"/>
              <a:t>group will revise/refine the reading list</a:t>
            </a:r>
          </a:p>
          <a:p>
            <a:pPr lvl="1"/>
            <a:r>
              <a:rPr lang="en-CA" dirty="0" smtClean="0"/>
              <a:t>The group will pick about 10 – 20 sources for the final </a:t>
            </a:r>
            <a:r>
              <a:rPr lang="en-CA" dirty="0" smtClean="0"/>
              <a:t>project</a:t>
            </a:r>
          </a:p>
          <a:p>
            <a:pPr lvl="1"/>
            <a:r>
              <a:rPr lang="en-CA" b="1" dirty="0" smtClean="0"/>
              <a:t>EACH PERSON WILL SUBMIT THEIR LITERATURE REVIEW - BIBLIOGRAPHY</a:t>
            </a:r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532486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Group Project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4 – A preliminary report will be due on March 16</a:t>
            </a:r>
            <a:r>
              <a:rPr lang="en-CA" baseline="30000" dirty="0" smtClean="0"/>
              <a:t>th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The purpose of this is for me to assess your final project before you submit the final copy</a:t>
            </a:r>
          </a:p>
          <a:p>
            <a:r>
              <a:rPr lang="en-CA" dirty="0" smtClean="0"/>
              <a:t>5</a:t>
            </a:r>
            <a:r>
              <a:rPr lang="en-CA" dirty="0" smtClean="0"/>
              <a:t> – Groups will divide into two subsections – Presentation or Paper</a:t>
            </a:r>
          </a:p>
          <a:p>
            <a:pPr lvl="1"/>
            <a:r>
              <a:rPr lang="en-CA" dirty="0" smtClean="0"/>
              <a:t>Group </a:t>
            </a:r>
            <a:r>
              <a:rPr lang="en-CA" dirty="0" smtClean="0"/>
              <a:t>members in charge of the presentation will prepare a </a:t>
            </a:r>
            <a:r>
              <a:rPr lang="en-CA" dirty="0" smtClean="0"/>
              <a:t>10</a:t>
            </a:r>
            <a:r>
              <a:rPr lang="en-CA" dirty="0" smtClean="0"/>
              <a:t> </a:t>
            </a:r>
            <a:r>
              <a:rPr lang="en-CA" dirty="0" smtClean="0"/>
              <a:t>minute presentation on the topic</a:t>
            </a:r>
          </a:p>
          <a:p>
            <a:pPr lvl="1"/>
            <a:r>
              <a:rPr lang="en-CA" dirty="0" smtClean="0"/>
              <a:t>Group members in charge of the final paper will be in charge of the final paper</a:t>
            </a:r>
          </a:p>
          <a:p>
            <a:pPr lvl="1"/>
            <a:r>
              <a:rPr lang="en-CA" dirty="0" smtClean="0"/>
              <a:t>Everyone is in charge of editing the other subgroup’s material</a:t>
            </a:r>
          </a:p>
          <a:p>
            <a:r>
              <a:rPr lang="en-CA" dirty="0"/>
              <a:t>6</a:t>
            </a:r>
            <a:r>
              <a:rPr lang="en-CA" dirty="0" smtClean="0"/>
              <a:t> </a:t>
            </a:r>
            <a:r>
              <a:rPr lang="en-CA" dirty="0"/>
              <a:t>– </a:t>
            </a:r>
            <a:r>
              <a:rPr lang="en-CA" dirty="0" smtClean="0"/>
              <a:t>Presentation/submit final paper – </a:t>
            </a:r>
            <a:r>
              <a:rPr lang="en-CA" dirty="0" smtClean="0"/>
              <a:t>April 6</a:t>
            </a:r>
            <a:r>
              <a:rPr lang="en-CA" baseline="30000" dirty="0" smtClean="0"/>
              <a:t>th</a:t>
            </a:r>
            <a:endParaRPr lang="en-CA" dirty="0" smtClean="0"/>
          </a:p>
          <a:p>
            <a:pPr lvl="1"/>
            <a:r>
              <a:rPr lang="en-CA" dirty="0" smtClean="0"/>
              <a:t>Presentations will be given on April 6</a:t>
            </a:r>
            <a:r>
              <a:rPr lang="en-CA" baseline="30000" dirty="0" smtClean="0"/>
              <a:t>th</a:t>
            </a:r>
            <a:endParaRPr lang="en-CA" dirty="0"/>
          </a:p>
          <a:p>
            <a:pPr lvl="1"/>
            <a:r>
              <a:rPr lang="en-CA" dirty="0" smtClean="0"/>
              <a:t>Final </a:t>
            </a:r>
            <a:r>
              <a:rPr lang="en-CA" dirty="0" smtClean="0"/>
              <a:t>paper will </a:t>
            </a:r>
            <a:r>
              <a:rPr lang="en-CA" dirty="0" smtClean="0"/>
              <a:t>be also due </a:t>
            </a:r>
            <a:r>
              <a:rPr lang="en-CA" dirty="0" smtClean="0"/>
              <a:t>on </a:t>
            </a:r>
            <a:r>
              <a:rPr lang="en-CA" dirty="0" smtClean="0"/>
              <a:t>April 6</a:t>
            </a:r>
            <a:r>
              <a:rPr lang="en-CA" baseline="30000" dirty="0" smtClean="0"/>
              <a:t>th</a:t>
            </a:r>
          </a:p>
          <a:p>
            <a:pPr lvl="1"/>
            <a:r>
              <a:rPr lang="en-CA" dirty="0" smtClean="0"/>
              <a:t>Submit group notes/minutes of meetings</a:t>
            </a:r>
            <a:endParaRPr lang="en-CA" baseline="30000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62848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Grade Breakdown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Group Project 			= 20 %</a:t>
            </a:r>
          </a:p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Preliminary assessment 		</a:t>
            </a:r>
            <a:r>
              <a:rPr lang="en-CA" dirty="0" smtClean="0"/>
              <a:t>= </a:t>
            </a:r>
            <a:r>
              <a:rPr lang="en-CA" dirty="0" smtClean="0"/>
              <a:t>2</a:t>
            </a:r>
            <a:br>
              <a:rPr lang="en-CA" dirty="0" smtClean="0"/>
            </a:br>
            <a:r>
              <a:rPr lang="en-CA" dirty="0" smtClean="0"/>
              <a:t>Final </a:t>
            </a:r>
            <a:r>
              <a:rPr lang="en-CA" dirty="0" smtClean="0"/>
              <a:t>Paper			= 13</a:t>
            </a:r>
            <a:br>
              <a:rPr lang="en-CA" dirty="0" smtClean="0"/>
            </a:br>
            <a:r>
              <a:rPr lang="en-CA" dirty="0" smtClean="0"/>
              <a:t>Presentation 		</a:t>
            </a:r>
            <a:r>
              <a:rPr lang="en-CA" dirty="0" smtClean="0"/>
              <a:t>	</a:t>
            </a:r>
            <a:r>
              <a:rPr lang="en-CA" dirty="0" smtClean="0"/>
              <a:t>= </a:t>
            </a:r>
            <a:r>
              <a:rPr lang="en-CA" dirty="0"/>
              <a:t>5</a:t>
            </a:r>
            <a:endParaRPr lang="en-CA" dirty="0" smtClean="0"/>
          </a:p>
          <a:p>
            <a:r>
              <a:rPr lang="en-CA" dirty="0" smtClean="0"/>
              <a:t>Failure to submit literature review = -2 </a:t>
            </a:r>
          </a:p>
          <a:p>
            <a:endParaRPr lang="en-CA" dirty="0"/>
          </a:p>
          <a:p>
            <a:r>
              <a:rPr lang="en-CA" b="1" dirty="0" smtClean="0"/>
              <a:t>All members of each group </a:t>
            </a:r>
            <a:r>
              <a:rPr lang="en-CA" dirty="0" smtClean="0"/>
              <a:t>must submit the results of their literature review on March 9</a:t>
            </a:r>
            <a:r>
              <a:rPr lang="en-CA" baseline="30000" dirty="0" smtClean="0"/>
              <a:t>th</a:t>
            </a:r>
            <a:endParaRPr lang="en-CA" dirty="0"/>
          </a:p>
          <a:p>
            <a:r>
              <a:rPr lang="en-CA" dirty="0" smtClean="0"/>
              <a:t>Failure to submit the literature review will result in a deduction of 2 points off the individual’s group project grade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986190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Assignment – Preliminary Assessment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Preliminary Report</a:t>
            </a:r>
          </a:p>
          <a:p>
            <a:pPr lvl="1"/>
            <a:r>
              <a:rPr lang="en-CA" dirty="0" smtClean="0"/>
              <a:t>Rough outline of your final paper</a:t>
            </a:r>
            <a:endParaRPr lang="en-CA" dirty="0"/>
          </a:p>
          <a:p>
            <a:pPr lvl="1"/>
            <a:r>
              <a:rPr lang="en-CA" dirty="0" smtClean="0"/>
              <a:t>Can be in point form</a:t>
            </a:r>
          </a:p>
          <a:p>
            <a:pPr lvl="1"/>
            <a:r>
              <a:rPr lang="en-CA" dirty="0" smtClean="0"/>
              <a:t>Should contain</a:t>
            </a:r>
          </a:p>
          <a:p>
            <a:pPr lvl="2"/>
            <a:r>
              <a:rPr lang="en-CA" dirty="0" smtClean="0"/>
              <a:t>The names of the members of your group</a:t>
            </a:r>
          </a:p>
          <a:p>
            <a:pPr lvl="2"/>
            <a:r>
              <a:rPr lang="en-CA" dirty="0" smtClean="0"/>
              <a:t>The topic you are interested in writing about</a:t>
            </a:r>
          </a:p>
          <a:p>
            <a:pPr lvl="2"/>
            <a:r>
              <a:rPr lang="en-CA" dirty="0" smtClean="0"/>
              <a:t>Bibliography</a:t>
            </a:r>
          </a:p>
          <a:p>
            <a:pPr lvl="2"/>
            <a:r>
              <a:rPr lang="en-CA" dirty="0" smtClean="0"/>
              <a:t>The tasks that each member of your group will perform </a:t>
            </a:r>
          </a:p>
          <a:p>
            <a:pPr lvl="2"/>
            <a:r>
              <a:rPr lang="en-CA" dirty="0" smtClean="0"/>
              <a:t>A realistic timeline for the completion of each task</a:t>
            </a:r>
          </a:p>
          <a:p>
            <a:pPr marL="384048" lvl="2" indent="0">
              <a:buNone/>
            </a:pPr>
            <a:endParaRPr lang="en-CA" dirty="0"/>
          </a:p>
          <a:p>
            <a:pPr lvl="2"/>
            <a:endParaRPr lang="en-CA" dirty="0" smtClean="0"/>
          </a:p>
          <a:p>
            <a:pPr marL="384048" lvl="2" indent="0">
              <a:buNone/>
            </a:pPr>
            <a:r>
              <a:rPr lang="en-CA" i="1" dirty="0" smtClean="0"/>
              <a:t>You must hand in the preliminary assessment at the beginning of class on </a:t>
            </a:r>
            <a:r>
              <a:rPr lang="en-CA" i="1" dirty="0" smtClean="0"/>
              <a:t>March 9</a:t>
            </a:r>
            <a:r>
              <a:rPr lang="en-CA" i="1" baseline="30000" dirty="0" smtClean="0"/>
              <a:t>th</a:t>
            </a:r>
            <a:r>
              <a:rPr lang="en-CA" i="1" dirty="0" smtClean="0"/>
              <a:t> </a:t>
            </a:r>
            <a:endParaRPr lang="en-CA" i="1" dirty="0" smtClean="0"/>
          </a:p>
        </p:txBody>
      </p:sp>
    </p:spTree>
    <p:extLst>
      <p:ext uri="{BB962C8B-B14F-4D97-AF65-F5344CB8AC3E}">
        <p14:creationId xmlns:p14="http://schemas.microsoft.com/office/powerpoint/2010/main" val="4069149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Paper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sz="3200" dirty="0" smtClean="0"/>
              <a:t>Due </a:t>
            </a:r>
            <a:r>
              <a:rPr lang="en-CA" sz="3200" dirty="0" smtClean="0"/>
              <a:t>April 6</a:t>
            </a:r>
            <a:r>
              <a:rPr lang="en-CA" sz="3200" baseline="30000" dirty="0" smtClean="0"/>
              <a:t>th</a:t>
            </a:r>
            <a:endParaRPr lang="en-CA" sz="3200" dirty="0"/>
          </a:p>
          <a:p>
            <a:r>
              <a:rPr lang="en-CA" sz="3200" dirty="0" smtClean="0"/>
              <a:t>The paper should:</a:t>
            </a:r>
          </a:p>
          <a:p>
            <a:pPr lvl="1"/>
            <a:r>
              <a:rPr lang="en-CA" sz="3000" dirty="0" smtClean="0"/>
              <a:t>Contain the names of all group members</a:t>
            </a:r>
          </a:p>
          <a:p>
            <a:pPr lvl="1"/>
            <a:r>
              <a:rPr lang="en-CA" sz="3000" dirty="0" smtClean="0"/>
              <a:t>Be between 10 and 15 pages (body text)</a:t>
            </a:r>
          </a:p>
          <a:p>
            <a:pPr lvl="1"/>
            <a:r>
              <a:rPr lang="en-CA" sz="3000" dirty="0"/>
              <a:t>H</a:t>
            </a:r>
            <a:r>
              <a:rPr lang="en-CA" sz="3200" dirty="0" smtClean="0"/>
              <a:t>ave 10 – 20 sources</a:t>
            </a:r>
          </a:p>
          <a:p>
            <a:pPr lvl="1"/>
            <a:r>
              <a:rPr lang="en-CA" sz="3200" dirty="0"/>
              <a:t>F</a:t>
            </a:r>
            <a:r>
              <a:rPr lang="en-CA" sz="3200" dirty="0" smtClean="0"/>
              <a:t>low well</a:t>
            </a:r>
          </a:p>
          <a:p>
            <a:pPr lvl="1"/>
            <a:r>
              <a:rPr lang="en-CA" sz="3200" dirty="0" smtClean="0"/>
              <a:t>Not contain grammatical errors</a:t>
            </a:r>
          </a:p>
          <a:p>
            <a:pPr lvl="1"/>
            <a:r>
              <a:rPr lang="en-CA" sz="3200" dirty="0" smtClean="0"/>
              <a:t>Go into depth about a topic</a:t>
            </a:r>
            <a:endParaRPr lang="en-CA" sz="3200" dirty="0"/>
          </a:p>
          <a:p>
            <a:pPr lvl="1"/>
            <a:r>
              <a:rPr lang="en-CA" sz="3200" dirty="0" smtClean="0"/>
              <a:t>Be well structured</a:t>
            </a:r>
          </a:p>
          <a:p>
            <a:pPr lvl="1"/>
            <a:r>
              <a:rPr lang="en-CA" dirty="0" smtClean="0"/>
              <a:t>Thesis statement(s)</a:t>
            </a:r>
          </a:p>
          <a:p>
            <a:pPr lvl="1"/>
            <a:r>
              <a:rPr lang="en-CA" dirty="0" smtClean="0"/>
              <a:t>Support for your thesis statement(s)</a:t>
            </a:r>
          </a:p>
          <a:p>
            <a:pPr lvl="1"/>
            <a:r>
              <a:rPr lang="en-CA" dirty="0" smtClean="0"/>
              <a:t>Evidence</a:t>
            </a:r>
          </a:p>
          <a:p>
            <a:pPr lvl="1"/>
            <a:r>
              <a:rPr lang="en-CA" dirty="0" smtClean="0"/>
              <a:t>Address any counter evidence</a:t>
            </a:r>
          </a:p>
        </p:txBody>
      </p:sp>
    </p:spTree>
    <p:extLst>
      <p:ext uri="{BB962C8B-B14F-4D97-AF65-F5344CB8AC3E}">
        <p14:creationId xmlns:p14="http://schemas.microsoft.com/office/powerpoint/2010/main" val="1767991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Presentation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Presentation Date = April 6</a:t>
            </a:r>
            <a:r>
              <a:rPr lang="en-CA" sz="2400" baseline="30000" dirty="0" smtClean="0"/>
              <a:t>th</a:t>
            </a:r>
            <a:endParaRPr lang="en-CA" sz="2400" dirty="0" smtClean="0"/>
          </a:p>
          <a:p>
            <a:r>
              <a:rPr lang="en-CA" sz="2400" dirty="0" smtClean="0"/>
              <a:t>The </a:t>
            </a:r>
            <a:r>
              <a:rPr lang="en-CA" sz="2400" dirty="0" smtClean="0"/>
              <a:t>presentation notes should:</a:t>
            </a:r>
          </a:p>
          <a:p>
            <a:pPr lvl="1"/>
            <a:r>
              <a:rPr lang="en-CA" dirty="0" smtClean="0"/>
              <a:t>Contain the names of all group members</a:t>
            </a:r>
          </a:p>
          <a:p>
            <a:pPr lvl="1"/>
            <a:r>
              <a:rPr lang="en-CA" dirty="0" smtClean="0"/>
              <a:t>Reflect the information in your paper</a:t>
            </a:r>
          </a:p>
          <a:p>
            <a:pPr lvl="1"/>
            <a:r>
              <a:rPr lang="en-CA" dirty="0" smtClean="0"/>
              <a:t>Contain power point slides (or other presentation notes)</a:t>
            </a:r>
          </a:p>
          <a:p>
            <a:pPr lvl="1"/>
            <a:r>
              <a:rPr lang="en-CA" dirty="0" smtClean="0"/>
              <a:t>Provide a general summary of your topic (abstract)</a:t>
            </a:r>
          </a:p>
          <a:p>
            <a:pPr lvl="1"/>
            <a:r>
              <a:rPr lang="en-CA" dirty="0" smtClean="0"/>
              <a:t>Provide 3 – 5 key terms regarding your topic</a:t>
            </a:r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93118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Pick a topic and form groups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sz="2400" dirty="0" smtClean="0"/>
          </a:p>
          <a:p>
            <a:r>
              <a:rPr lang="en-CA" sz="2400" dirty="0" smtClean="0"/>
              <a:t>One </a:t>
            </a:r>
            <a:r>
              <a:rPr lang="en-CA" sz="2400" dirty="0"/>
              <a:t>person should be in charge of taking </a:t>
            </a:r>
            <a:r>
              <a:rPr lang="en-CA" sz="2400" dirty="0" smtClean="0"/>
              <a:t>notes </a:t>
            </a:r>
            <a:r>
              <a:rPr lang="en-CA" sz="2400" b="1" dirty="0" smtClean="0"/>
              <a:t>in each of the group meetings </a:t>
            </a:r>
            <a:endParaRPr lang="en-CA" sz="2400" b="1" dirty="0" smtClean="0"/>
          </a:p>
          <a:p>
            <a:r>
              <a:rPr lang="en-CA" sz="2400" dirty="0" smtClean="0"/>
              <a:t>Exchange e-mail addresses and circulate the meeting notes</a:t>
            </a:r>
          </a:p>
          <a:p>
            <a:r>
              <a:rPr lang="en-CA" sz="2400" dirty="0" smtClean="0"/>
              <a:t>Submit a list of your group members and a topic your group wants to focus on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5901839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445</TotalTime>
  <Words>568</Words>
  <Application>Microsoft Office PowerPoint</Application>
  <PresentationFormat>Widescreen</PresentationFormat>
  <Paragraphs>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Retrospect</vt:lpstr>
      <vt:lpstr>Media, Technology and Politics</vt:lpstr>
      <vt:lpstr>Group Assignment</vt:lpstr>
      <vt:lpstr>Group Project</vt:lpstr>
      <vt:lpstr>Group Project</vt:lpstr>
      <vt:lpstr>Grade Breakdown</vt:lpstr>
      <vt:lpstr>Assignment – Preliminary Assessment</vt:lpstr>
      <vt:lpstr>Paper</vt:lpstr>
      <vt:lpstr>Presentation</vt:lpstr>
      <vt:lpstr>Pick a topic and form groups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Chevrier</dc:creator>
  <cp:lastModifiedBy>Erik Chevrier</cp:lastModifiedBy>
  <cp:revision>63</cp:revision>
  <dcterms:created xsi:type="dcterms:W3CDTF">2016-01-27T06:10:50Z</dcterms:created>
  <dcterms:modified xsi:type="dcterms:W3CDTF">2016-02-17T17:58:32Z</dcterms:modified>
</cp:coreProperties>
</file>