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67" r:id="rId3"/>
    <p:sldId id="259" r:id="rId4"/>
    <p:sldId id="268" r:id="rId5"/>
    <p:sldId id="26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8" autoAdjust="0"/>
    <p:restoredTop sz="94660"/>
  </p:normalViewPr>
  <p:slideViewPr>
    <p:cSldViewPr snapToGrid="0">
      <p:cViewPr varScale="1">
        <p:scale>
          <a:sx n="88" d="100"/>
          <a:sy n="88" d="100"/>
        </p:scale>
        <p:origin x="80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2016-09-12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9249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2016-09-12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25232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2016-09-12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998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2016-09-12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3276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2016-09-12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1957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2016-09-12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140644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2016-09-12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21365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2016-09-12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96941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2016-09-12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9371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21842BA-7EFE-4E94-BF70-CCD5482705EF}" type="datetimeFigureOut">
              <a:rPr lang="en-CA" smtClean="0"/>
              <a:t>2016-09-12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35219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2016-09-12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2386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21842BA-7EFE-4E94-BF70-CCD5482705EF}" type="datetimeFigureOut">
              <a:rPr lang="en-CA" smtClean="0"/>
              <a:t>2016-09-12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2822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oncordiafoodgroups.ca/dr-vandana-shiva-discusses-her-booklecture-soil-not-oil-at-concordia-university/" TargetMode="External"/><Relationship Id="rId2" Type="http://schemas.openxmlformats.org/officeDocument/2006/relationships/hyperlink" Target="https://www.youtube.com/watch?v=o9-gPDPHGHc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Edible Activism!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Erik Chevrier</a:t>
            </a:r>
          </a:p>
          <a:p>
            <a:r>
              <a:rPr lang="en-CA"/>
              <a:t>September 12, </a:t>
            </a:r>
            <a:r>
              <a:rPr lang="en-CA" dirty="0"/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91860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Videos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>
                <a:hlinkClick r:id="rId2"/>
              </a:rPr>
              <a:t>Concordia Food Coalition</a:t>
            </a:r>
            <a:br>
              <a:rPr lang="en-CA" dirty="0"/>
            </a:br>
            <a:r>
              <a:rPr lang="en-CA" dirty="0">
                <a:hlinkClick r:id="rId3"/>
              </a:rPr>
              <a:t>Interview with </a:t>
            </a:r>
            <a:r>
              <a:rPr lang="en-CA" dirty="0" err="1">
                <a:hlinkClick r:id="rId3"/>
              </a:rPr>
              <a:t>Vandana</a:t>
            </a:r>
            <a:r>
              <a:rPr lang="en-CA" dirty="0">
                <a:hlinkClick r:id="rId3"/>
              </a:rPr>
              <a:t> Shiva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42216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Edible Activism! – Brainstorm/Breakout Groups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sz="3200" dirty="0"/>
              <a:t>Goals and objectives of the course?</a:t>
            </a:r>
          </a:p>
          <a:p>
            <a:pPr marL="0" indent="0">
              <a:buNone/>
            </a:pPr>
            <a:r>
              <a:rPr lang="en-CA" sz="3200" dirty="0"/>
              <a:t>Group project?</a:t>
            </a:r>
          </a:p>
          <a:p>
            <a:pPr marL="0" indent="0">
              <a:buNone/>
            </a:pPr>
            <a:r>
              <a:rPr lang="en-CA" sz="3200" dirty="0"/>
              <a:t>Reading/documentary material?</a:t>
            </a:r>
          </a:p>
          <a:p>
            <a:pPr marL="0" indent="0">
              <a:buNone/>
            </a:pPr>
            <a:r>
              <a:rPr lang="en-CA" sz="3200" dirty="0"/>
              <a:t>Teaching Methods/Learning activities?</a:t>
            </a:r>
          </a:p>
          <a:p>
            <a:pPr marL="0" indent="0">
              <a:buNone/>
            </a:pPr>
            <a:r>
              <a:rPr lang="en-CA" sz="3200" dirty="0"/>
              <a:t>Topics and schedule?</a:t>
            </a:r>
          </a:p>
          <a:p>
            <a:pPr marL="0" indent="0">
              <a:buNone/>
            </a:pPr>
            <a:r>
              <a:rPr lang="en-CA" sz="3200" dirty="0"/>
              <a:t>Assignments and evaluations?</a:t>
            </a:r>
          </a:p>
          <a:p>
            <a:pPr marL="0" indent="0">
              <a:buNone/>
            </a:pPr>
            <a:r>
              <a:rPr lang="en-CA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3599246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3325" y="79829"/>
            <a:ext cx="5490137" cy="613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165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" y="117834"/>
            <a:ext cx="5132814" cy="61816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3772" y="117834"/>
            <a:ext cx="5224183" cy="618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72579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1085</TotalTime>
  <Words>44</Words>
  <Application>Microsoft Office PowerPoint</Application>
  <PresentationFormat>Widescreen</PresentationFormat>
  <Paragraphs>13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Calibri</vt:lpstr>
      <vt:lpstr>Calibri Light</vt:lpstr>
      <vt:lpstr>Retrospect</vt:lpstr>
      <vt:lpstr>Edible Activism!</vt:lpstr>
      <vt:lpstr>Videos</vt:lpstr>
      <vt:lpstr>Edible Activism! – Brainstorm/Breakout Groups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Edible Activism!</dc:title>
  <dc:creator>Erik Chevrier</dc:creator>
  <cp:lastModifiedBy>Erik Chevrier</cp:lastModifiedBy>
  <cp:revision>34</cp:revision>
  <dcterms:created xsi:type="dcterms:W3CDTF">2016-08-29T02:04:56Z</dcterms:created>
  <dcterms:modified xsi:type="dcterms:W3CDTF">2016-09-12T18:38:47Z</dcterms:modified>
</cp:coreProperties>
</file>