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66" r:id="rId4"/>
    <p:sldId id="267" r:id="rId5"/>
    <p:sldId id="261" r:id="rId6"/>
    <p:sldId id="270" r:id="rId7"/>
    <p:sldId id="271" r:id="rId8"/>
    <p:sldId id="273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Chevrier" initials="EC" lastIdx="1" clrIdx="0">
    <p:extLst>
      <p:ext uri="{19B8F6BF-5375-455C-9EA6-DF929625EA0E}">
        <p15:presenceInfo xmlns:p15="http://schemas.microsoft.com/office/powerpoint/2012/main" userId="371976d59e4c74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i63rXnuWbw" TargetMode="External"/><Relationship Id="rId2" Type="http://schemas.openxmlformats.org/officeDocument/2006/relationships/hyperlink" Target="https://www.youtube.com/watch?v=WKMLtWrWhY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cDBXeBoYK2A" TargetMode="External"/><Relationship Id="rId3" Type="http://schemas.openxmlformats.org/officeDocument/2006/relationships/hyperlink" Target="http://www.youtube.com/watch?v=hibyAJOSW8U" TargetMode="External"/><Relationship Id="rId7" Type="http://schemas.openxmlformats.org/officeDocument/2006/relationships/hyperlink" Target="https://www.youtube.com/watch?v=1eYi1qL1A-M" TargetMode="External"/><Relationship Id="rId2" Type="http://schemas.openxmlformats.org/officeDocument/2006/relationships/hyperlink" Target="http://www.dove.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7DpoavYXMK4&amp;feature=related" TargetMode="External"/><Relationship Id="rId5" Type="http://schemas.openxmlformats.org/officeDocument/2006/relationships/hyperlink" Target="http://www.axe.ca/" TargetMode="External"/><Relationship Id="rId4" Type="http://schemas.openxmlformats.org/officeDocument/2006/relationships/hyperlink" Target="https://www.youtube.com/watch?v=Ei6JvK0W60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wHlj4pQtkk" TargetMode="External"/><Relationship Id="rId7" Type="http://schemas.openxmlformats.org/officeDocument/2006/relationships/hyperlink" Target="https://www.youtube.com/watch?v=3bMLsGutH-o" TargetMode="External"/><Relationship Id="rId2" Type="http://schemas.openxmlformats.org/officeDocument/2006/relationships/hyperlink" Target="https://red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fu-Uwj7U7W4" TargetMode="External"/><Relationship Id="rId5" Type="http://schemas.openxmlformats.org/officeDocument/2006/relationships/hyperlink" Target="https://www.youtube.com/watch?v=Sr9kGTDbM1c" TargetMode="External"/><Relationship Id="rId4" Type="http://schemas.openxmlformats.org/officeDocument/2006/relationships/hyperlink" Target="https://www.youtube.com/watch?v=wldUQvLCRn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Edible Activism!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How to understand Advertising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November 14, 2016</a:t>
            </a:r>
          </a:p>
        </p:txBody>
      </p:sp>
    </p:spTree>
    <p:extLst>
      <p:ext uri="{BB962C8B-B14F-4D97-AF65-F5344CB8AC3E}">
        <p14:creationId xmlns:p14="http://schemas.microsoft.com/office/powerpoint/2010/main" val="375215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Advertising and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First MacDonald's Commercial</a:t>
            </a:r>
            <a:endParaRPr lang="en-CA" dirty="0"/>
          </a:p>
          <a:p>
            <a:r>
              <a:rPr lang="en-CA">
                <a:hlinkClick r:id="rId3"/>
              </a:rPr>
              <a:t>Nag Factor</a:t>
            </a:r>
            <a:endParaRPr lang="en-CA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506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General Framework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27" y="1846263"/>
            <a:ext cx="4845383" cy="402272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5400" dirty="0"/>
              <a:t>Richard Johnson</a:t>
            </a:r>
            <a:br>
              <a:rPr lang="en-US" altLang="en-US" dirty="0"/>
            </a:br>
            <a:r>
              <a:rPr lang="en-US" altLang="en-US" dirty="0"/>
              <a:t>What is Cultural Studies Anyways, Social Text, (1986-87)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699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General Framework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039317"/>
            <a:ext cx="4938712" cy="363661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Paul Nesbitt-Larking. </a:t>
            </a:r>
            <a:r>
              <a:rPr lang="en-US" i="1" dirty="0"/>
              <a:t>Politics, Society and the Media</a:t>
            </a:r>
            <a:r>
              <a:rPr lang="en-US" dirty="0"/>
              <a:t> (2</a:t>
            </a:r>
            <a:r>
              <a:rPr lang="en-US" baseline="30000" dirty="0"/>
              <a:t>nd</a:t>
            </a:r>
            <a:r>
              <a:rPr lang="en-US" dirty="0"/>
              <a:t> Edition). Broadview Press. 2009.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393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33496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Compare and contrast ad campaigns!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4600" dirty="0">
                <a:solidFill>
                  <a:srgbClr val="000000"/>
                </a:solidFill>
                <a:hlinkClick r:id="rId2"/>
              </a:rPr>
              <a:t>Dove </a:t>
            </a:r>
            <a:endParaRPr lang="en-US" altLang="en-US" sz="46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3"/>
              </a:rPr>
              <a:t>Dove Evolution Video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4"/>
              </a:rPr>
              <a:t>Dove Onslaught Video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 sz="24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4600" dirty="0">
                <a:solidFill>
                  <a:srgbClr val="000000"/>
                </a:solidFill>
                <a:hlinkClick r:id="rId5"/>
              </a:rPr>
              <a:t>Axe </a:t>
            </a:r>
            <a:endParaRPr lang="en-US" altLang="en-US" sz="46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6"/>
              </a:rPr>
              <a:t>Axe Music Video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7"/>
              </a:rPr>
              <a:t>Axe Television Ad Diner Party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8"/>
              </a:rPr>
              <a:t>Axe Television Ad Dentist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 sz="40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 sz="4000" dirty="0">
              <a:solidFill>
                <a:srgbClr val="0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347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General Framework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27" y="1846263"/>
            <a:ext cx="4845383" cy="4022725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968" y="2039316"/>
            <a:ext cx="4938712" cy="36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1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Analyze the Red Campaign!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sz="3200" dirty="0">
                <a:hlinkClick r:id="rId2"/>
              </a:rPr>
              <a:t>Red Campaign</a:t>
            </a:r>
            <a:endParaRPr lang="en-CA" sz="3200" dirty="0"/>
          </a:p>
          <a:p>
            <a:endParaRPr lang="en-CA" dirty="0"/>
          </a:p>
          <a:p>
            <a:r>
              <a:rPr lang="en-CA" dirty="0">
                <a:hlinkClick r:id="rId3"/>
              </a:rPr>
              <a:t>Jimmy Kimmel</a:t>
            </a:r>
            <a:endParaRPr lang="en-CA" dirty="0"/>
          </a:p>
          <a:p>
            <a:r>
              <a:rPr lang="en-CA" dirty="0">
                <a:hlinkClick r:id="rId4"/>
              </a:rPr>
              <a:t>Bike Ride with Bono</a:t>
            </a:r>
            <a:endParaRPr lang="en-CA" dirty="0"/>
          </a:p>
          <a:p>
            <a:r>
              <a:rPr lang="en-CA" dirty="0">
                <a:hlinkClick r:id="rId5"/>
              </a:rPr>
              <a:t>Red Song</a:t>
            </a:r>
            <a:endParaRPr lang="en-CA" dirty="0"/>
          </a:p>
          <a:p>
            <a:r>
              <a:rPr lang="en-CA" dirty="0">
                <a:hlinkClick r:id="rId6"/>
              </a:rPr>
              <a:t>Bono &amp; Oprah News</a:t>
            </a:r>
            <a:endParaRPr lang="en-CA" dirty="0"/>
          </a:p>
          <a:p>
            <a:r>
              <a:rPr lang="en-CA" dirty="0">
                <a:hlinkClick r:id="rId7"/>
              </a:rPr>
              <a:t>Bono on Oprah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172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General Framework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27" y="1846263"/>
            <a:ext cx="4845383" cy="4022725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968" y="2039316"/>
            <a:ext cx="4938712" cy="36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1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Theories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Bronfenbrenner’s </a:t>
            </a:r>
          </a:p>
          <a:p>
            <a:endParaRPr lang="en-CA" dirty="0"/>
          </a:p>
          <a:p>
            <a:r>
              <a:rPr lang="en-CA" dirty="0"/>
              <a:t>Bio-ecological Systems Theory</a:t>
            </a:r>
          </a:p>
        </p:txBody>
      </p:sp>
      <p:pic>
        <p:nvPicPr>
          <p:cNvPr id="4100" name="Picture 4" descr="http://keats.kcl.ac.uk/pluginfile.php/737715/mod_resource/content/1/images/pic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592" y="378440"/>
            <a:ext cx="5677494" cy="572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8762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3733</TotalTime>
  <Words>102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Edible Activism!</vt:lpstr>
      <vt:lpstr>Advertising and Food</vt:lpstr>
      <vt:lpstr>General Framework</vt:lpstr>
      <vt:lpstr>General Framework</vt:lpstr>
      <vt:lpstr>Compare and contrast ad campaigns!</vt:lpstr>
      <vt:lpstr>General Framework</vt:lpstr>
      <vt:lpstr>Analyze the Red Campaign!</vt:lpstr>
      <vt:lpstr>General Framework</vt:lpstr>
      <vt:lpstr>Theories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</dc:title>
  <dc:creator>Erik Chevrier</dc:creator>
  <cp:lastModifiedBy>Erik Chevrier</cp:lastModifiedBy>
  <cp:revision>325</cp:revision>
  <dcterms:created xsi:type="dcterms:W3CDTF">2015-09-08T04:44:55Z</dcterms:created>
  <dcterms:modified xsi:type="dcterms:W3CDTF">2016-11-21T19:19:40Z</dcterms:modified>
</cp:coreProperties>
</file>