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8" autoAdjust="0"/>
    <p:restoredTop sz="94660"/>
  </p:normalViewPr>
  <p:slideViewPr>
    <p:cSldViewPr snapToGrid="0">
      <p:cViewPr varScale="1">
        <p:scale>
          <a:sx n="88" d="100"/>
          <a:sy n="88" d="100"/>
        </p:scale>
        <p:origin x="8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050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5046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250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862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3581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44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39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73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31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501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42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2DCBA-EEAE-44E9-B7CA-2CA10B9E6501}" type="datetimeFigureOut">
              <a:rPr lang="en-CA" smtClean="0"/>
              <a:t>2016-11-07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2A106B-9788-4690-BEC0-C6561959B99E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858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Edible Activism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What is an economy?</a:t>
            </a:r>
          </a:p>
          <a:p>
            <a:r>
              <a:rPr lang="en-CA" dirty="0"/>
              <a:t>Erik Chevrier</a:t>
            </a:r>
          </a:p>
        </p:txBody>
      </p:sp>
    </p:spTree>
    <p:extLst>
      <p:ext uri="{BB962C8B-B14F-4D97-AF65-F5344CB8AC3E}">
        <p14:creationId xmlns:p14="http://schemas.microsoft.com/office/powerpoint/2010/main" val="5613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Social Economy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96" y="222595"/>
            <a:ext cx="4904543" cy="5850420"/>
          </a:xfrm>
        </p:spPr>
      </p:pic>
    </p:spTree>
    <p:extLst>
      <p:ext uri="{BB962C8B-B14F-4D97-AF65-F5344CB8AC3E}">
        <p14:creationId xmlns:p14="http://schemas.microsoft.com/office/powerpoint/2010/main" val="2896730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Diverse Economy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710" y="1846263"/>
            <a:ext cx="3662905" cy="4022725"/>
          </a:xfrm>
        </p:spPr>
      </p:pic>
    </p:spTree>
    <p:extLst>
      <p:ext uri="{BB962C8B-B14F-4D97-AF65-F5344CB8AC3E}">
        <p14:creationId xmlns:p14="http://schemas.microsoft.com/office/powerpoint/2010/main" val="24038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Diverse Economy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162" y="1846263"/>
            <a:ext cx="8086001" cy="4022725"/>
          </a:xfrm>
        </p:spPr>
      </p:pic>
    </p:spTree>
    <p:extLst>
      <p:ext uri="{BB962C8B-B14F-4D97-AF65-F5344CB8AC3E}">
        <p14:creationId xmlns:p14="http://schemas.microsoft.com/office/powerpoint/2010/main" val="418755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Polanyi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Reciprocity</a:t>
            </a:r>
          </a:p>
          <a:p>
            <a:r>
              <a:rPr lang="en-CA" dirty="0"/>
              <a:t>Redistribution</a:t>
            </a:r>
          </a:p>
          <a:p>
            <a:r>
              <a:rPr lang="en-CA" dirty="0"/>
              <a:t>Markets</a:t>
            </a:r>
          </a:p>
          <a:p>
            <a:r>
              <a:rPr lang="en-CA" dirty="0" err="1"/>
              <a:t>Householding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079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Marx – Money &amp;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C-C</a:t>
            </a:r>
          </a:p>
          <a:p>
            <a:r>
              <a:rPr lang="en-CA" dirty="0"/>
              <a:t>C-M-C</a:t>
            </a:r>
          </a:p>
          <a:p>
            <a:r>
              <a:rPr lang="en-CA" dirty="0"/>
              <a:t>M-C-M’</a:t>
            </a:r>
          </a:p>
          <a:p>
            <a:r>
              <a:rPr lang="en-CA" dirty="0"/>
              <a:t>M-M’</a:t>
            </a:r>
          </a:p>
        </p:txBody>
      </p:sp>
    </p:spTree>
    <p:extLst>
      <p:ext uri="{BB962C8B-B14F-4D97-AF65-F5344CB8AC3E}">
        <p14:creationId xmlns:p14="http://schemas.microsoft.com/office/powerpoint/2010/main" val="218393388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31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Edible Activism</vt:lpstr>
      <vt:lpstr>Social Economy</vt:lpstr>
      <vt:lpstr>Diverse Economy</vt:lpstr>
      <vt:lpstr>Diverse Economy</vt:lpstr>
      <vt:lpstr>Polanyi</vt:lpstr>
      <vt:lpstr>Marx – Money &amp; Value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Edible Activism</dc:title>
  <dc:creator>Erik Chevrier</dc:creator>
  <cp:lastModifiedBy>Erik Chevrier</cp:lastModifiedBy>
  <cp:revision>5</cp:revision>
  <dcterms:created xsi:type="dcterms:W3CDTF">2016-11-07T21:29:56Z</dcterms:created>
  <dcterms:modified xsi:type="dcterms:W3CDTF">2016-11-07T21:44:26Z</dcterms:modified>
</cp:coreProperties>
</file>