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2017-09-20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2017-09-20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2017-09-20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2017-09-20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2017-09-20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2017-09-20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2017-09-20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2017-09-20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xiconoffood.com/definition/definition-food-cultu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Cooking Project</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8E0F3-F1DE-4AEE-9AE2-340F1A8968F5}"/>
              </a:ext>
            </a:extLst>
          </p:cNvPr>
          <p:cNvSpPr>
            <a:spLocks noGrp="1"/>
          </p:cNvSpPr>
          <p:nvPr>
            <p:ph type="title"/>
          </p:nvPr>
        </p:nvSpPr>
        <p:spPr/>
        <p:txBody>
          <a:bodyPr/>
          <a:lstStyle/>
          <a:p>
            <a:r>
              <a:rPr lang="en-US" dirty="0"/>
              <a:t>Cooking Project</a:t>
            </a:r>
          </a:p>
        </p:txBody>
      </p:sp>
      <p:sp>
        <p:nvSpPr>
          <p:cNvPr id="3" name="Content Placeholder 2">
            <a:extLst>
              <a:ext uri="{FF2B5EF4-FFF2-40B4-BE49-F238E27FC236}">
                <a16:creationId xmlns:a16="http://schemas.microsoft.com/office/drawing/2014/main" id="{8EA7237D-D163-454A-93CF-3B60B0970E0F}"/>
              </a:ext>
            </a:extLst>
          </p:cNvPr>
          <p:cNvSpPr>
            <a:spLocks noGrp="1"/>
          </p:cNvSpPr>
          <p:nvPr>
            <p:ph idx="1"/>
          </p:nvPr>
        </p:nvSpPr>
        <p:spPr/>
        <p:txBody>
          <a:bodyPr/>
          <a:lstStyle/>
          <a:p>
            <a:r>
              <a:rPr lang="en-US" sz="2600" b="1" dirty="0"/>
              <a:t>Please chose a food item. </a:t>
            </a:r>
          </a:p>
          <a:p>
            <a:r>
              <a:rPr lang="en-US" dirty="0"/>
              <a:t>For your cooking assignment, you will answer 3 questions. </a:t>
            </a:r>
          </a:p>
          <a:p>
            <a:r>
              <a:rPr lang="en-US" dirty="0"/>
              <a:t>1 – What is the cultural significance of your food item</a:t>
            </a:r>
          </a:p>
          <a:p>
            <a:r>
              <a:rPr lang="en-US" dirty="0"/>
              <a:t>2 – What are the consequences of the food process, i.e. preparation, transformation, consumption, distribution, transportation – labour, gender, class, privilege, colonial imposition, racial, health, environmental sustainability, etc. </a:t>
            </a:r>
          </a:p>
          <a:p>
            <a:r>
              <a:rPr lang="en-US" dirty="0"/>
              <a:t>3 – Ingredients and process</a:t>
            </a:r>
          </a:p>
          <a:p>
            <a:endParaRPr lang="en-US" dirty="0"/>
          </a:p>
        </p:txBody>
      </p:sp>
    </p:spTree>
    <p:extLst>
      <p:ext uri="{BB962C8B-B14F-4D97-AF65-F5344CB8AC3E}">
        <p14:creationId xmlns:p14="http://schemas.microsoft.com/office/powerpoint/2010/main" val="3624497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Cooking Project Part 1 – Due October 5</a:t>
            </a:r>
            <a:r>
              <a:rPr lang="en-US" baseline="30000" dirty="0"/>
              <a:t>th</a:t>
            </a:r>
            <a:r>
              <a:rPr lang="en-US" dirty="0"/>
              <a:t> </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lnSpcReduction="10000"/>
          </a:bodyPr>
          <a:lstStyle/>
          <a:p>
            <a:r>
              <a:rPr lang="en-US" sz="2400" b="1" dirty="0"/>
              <a:t>1 – What is the cultural significance of your food item?</a:t>
            </a:r>
          </a:p>
          <a:p>
            <a:endParaRPr lang="en-CA" dirty="0"/>
          </a:p>
          <a:p>
            <a:r>
              <a:rPr lang="en-CA" dirty="0"/>
              <a:t>Food culture refers to the practices, attitudes, and beliefs as well as the networks and institutions surrounding the production, distribution, and consumption of food. </a:t>
            </a:r>
          </a:p>
          <a:p>
            <a:r>
              <a:rPr lang="en-CA" dirty="0"/>
              <a:t>It encompasses the concepts of </a:t>
            </a:r>
            <a:r>
              <a:rPr lang="en-CA" dirty="0" err="1"/>
              <a:t>foodways</a:t>
            </a:r>
            <a:r>
              <a:rPr lang="en-CA" dirty="0"/>
              <a:t>, cuisine, and food system and includes the fundamental understandings a group has about food, historical and current conditions shaping that group’s relationship to food, and the ways in which the group uses food to express identity, community, values, status, power, artistry and creativity. It also includes a groups’ definitions of what items can be food, what is tasty, healthy, and socially appropriate for specific subgroups or individuals and when, how, why, and with whom those items can or should be consumed.</a:t>
            </a:r>
          </a:p>
          <a:p>
            <a:endParaRPr lang="en-CA" dirty="0"/>
          </a:p>
          <a:p>
            <a:r>
              <a:rPr lang="en-CA" dirty="0">
                <a:hlinkClick r:id="rId2"/>
              </a:rPr>
              <a:t>Source Dr. Long</a:t>
            </a:r>
            <a:endParaRPr lang="en-US" dirty="0"/>
          </a:p>
          <a:p>
            <a:endParaRPr lang="en-US" dirty="0"/>
          </a:p>
        </p:txBody>
      </p:sp>
    </p:spTree>
    <p:extLst>
      <p:ext uri="{BB962C8B-B14F-4D97-AF65-F5344CB8AC3E}">
        <p14:creationId xmlns:p14="http://schemas.microsoft.com/office/powerpoint/2010/main" val="275248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D018-6F69-46CC-B511-B4834AC4CC41}"/>
              </a:ext>
            </a:extLst>
          </p:cNvPr>
          <p:cNvSpPr>
            <a:spLocks noGrp="1"/>
          </p:cNvSpPr>
          <p:nvPr>
            <p:ph type="title"/>
          </p:nvPr>
        </p:nvSpPr>
        <p:spPr/>
        <p:txBody>
          <a:bodyPr/>
          <a:lstStyle/>
          <a:p>
            <a:r>
              <a:rPr lang="en-US" dirty="0"/>
              <a:t>Grading</a:t>
            </a:r>
          </a:p>
        </p:txBody>
      </p:sp>
      <p:sp>
        <p:nvSpPr>
          <p:cNvPr id="3" name="Content Placeholder 2">
            <a:extLst>
              <a:ext uri="{FF2B5EF4-FFF2-40B4-BE49-F238E27FC236}">
                <a16:creationId xmlns:a16="http://schemas.microsoft.com/office/drawing/2014/main" id="{D57907C3-FD34-4DA9-9BCA-414A9D9314C9}"/>
              </a:ext>
            </a:extLst>
          </p:cNvPr>
          <p:cNvSpPr>
            <a:spLocks noGrp="1"/>
          </p:cNvSpPr>
          <p:nvPr>
            <p:ph idx="1"/>
          </p:nvPr>
        </p:nvSpPr>
        <p:spPr/>
        <p:txBody>
          <a:bodyPr/>
          <a:lstStyle/>
          <a:p>
            <a:r>
              <a:rPr lang="en-US" b="1" dirty="0"/>
              <a:t>2 points = </a:t>
            </a:r>
            <a:r>
              <a:rPr lang="en-US" sz="1800" dirty="0"/>
              <a:t>Understanding of topic</a:t>
            </a:r>
            <a:br>
              <a:rPr lang="en-US" dirty="0"/>
            </a:br>
            <a:r>
              <a:rPr lang="en-US" b="1" dirty="0"/>
              <a:t>2 points = </a:t>
            </a:r>
            <a:r>
              <a:rPr lang="en-US" sz="1800" dirty="0"/>
              <a:t>Information – relevance of sources – properly researched – at least 5 sources</a:t>
            </a:r>
            <a:br>
              <a:rPr lang="en-US" dirty="0"/>
            </a:br>
            <a:r>
              <a:rPr lang="en-US" b="1" dirty="0"/>
              <a:t>1 point = </a:t>
            </a:r>
            <a:r>
              <a:rPr lang="en-US" sz="1800" dirty="0"/>
              <a:t>Structure – proper voicing (do not over paraphrase) – clear and concise – respects page limit </a:t>
            </a:r>
            <a:br>
              <a:rPr lang="en-US" dirty="0"/>
            </a:br>
            <a:r>
              <a:rPr lang="en-US" b="1" dirty="0"/>
              <a:t>1 point = </a:t>
            </a:r>
            <a:r>
              <a:rPr lang="en-US" sz="1800" dirty="0"/>
              <a:t>Formatting and grammar </a:t>
            </a:r>
          </a:p>
          <a:p>
            <a:endParaRPr lang="en-US" dirty="0"/>
          </a:p>
          <a:p>
            <a:r>
              <a:rPr lang="en-US" b="1" dirty="0"/>
              <a:t>Total = 6 points</a:t>
            </a:r>
          </a:p>
          <a:p>
            <a:endParaRPr lang="en-US" dirty="0"/>
          </a:p>
          <a:p>
            <a:r>
              <a:rPr lang="en-US" dirty="0"/>
              <a:t>Should be no more than 3 pages</a:t>
            </a:r>
          </a:p>
        </p:txBody>
      </p:sp>
    </p:spTree>
    <p:extLst>
      <p:ext uri="{BB962C8B-B14F-4D97-AF65-F5344CB8AC3E}">
        <p14:creationId xmlns:p14="http://schemas.microsoft.com/office/powerpoint/2010/main" val="9417986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2077</TotalTime>
  <Words>252</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Food and Culture</vt:lpstr>
      <vt:lpstr>Cooking Project</vt:lpstr>
      <vt:lpstr>Cooking Project Part 1 – Due October 5th </vt:lpstr>
      <vt:lpstr>Grading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182</cp:revision>
  <dcterms:created xsi:type="dcterms:W3CDTF">2016-08-29T02:04:56Z</dcterms:created>
  <dcterms:modified xsi:type="dcterms:W3CDTF">2017-09-21T01:29:42Z</dcterms:modified>
</cp:coreProperties>
</file>