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08" r:id="rId3"/>
    <p:sldId id="311" r:id="rId4"/>
    <p:sldId id="312" r:id="rId5"/>
    <p:sldId id="313" r:id="rId6"/>
    <p:sldId id="314" r:id="rId7"/>
    <p:sldId id="31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2017-09-14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ncordiafoodgroups.ca/lauren-aghabozorgi-on-what-the-cfc-concordia-food-coalition-is/" TargetMode="External"/><Relationship Id="rId2" Type="http://schemas.openxmlformats.org/officeDocument/2006/relationships/hyperlink" Target="http://concordiafoodgroups.ca/who-is-sebastian-di-po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ncordiafoodgroups.ca/the-concordia-greenhous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September 14</a:t>
            </a:r>
            <a:r>
              <a:rPr lang="en-CA" baseline="30000" dirty="0"/>
              <a:t>th</a:t>
            </a:r>
            <a:r>
              <a:rPr lang="en-CA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From Last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kind of food etiquette did your family follow at the diner table? </a:t>
            </a:r>
          </a:p>
          <a:p>
            <a:pPr lvl="1"/>
            <a:r>
              <a:rPr lang="en-US" dirty="0"/>
              <a:t>Did you eat together?</a:t>
            </a:r>
          </a:p>
          <a:p>
            <a:pPr lvl="1"/>
            <a:r>
              <a:rPr lang="en-US" dirty="0"/>
              <a:t>Did you have family conversations?</a:t>
            </a:r>
          </a:p>
          <a:p>
            <a:pPr lvl="1"/>
            <a:r>
              <a:rPr lang="en-US" dirty="0"/>
              <a:t>Did you eat in front of the TV?</a:t>
            </a:r>
          </a:p>
          <a:p>
            <a:pPr lvl="1"/>
            <a:r>
              <a:rPr lang="en-US" dirty="0"/>
              <a:t>What were the divisions of labour (i.e. cooking, cleaning dishes, preparation, etc.)?</a:t>
            </a:r>
          </a:p>
          <a:p>
            <a:pPr lvl="1"/>
            <a:r>
              <a:rPr lang="en-US" dirty="0"/>
              <a:t>What kind of rules were set at the table?</a:t>
            </a:r>
          </a:p>
          <a:p>
            <a:pPr lvl="2"/>
            <a:r>
              <a:rPr lang="en-US" dirty="0"/>
              <a:t>Language, preventing bodily functions, etc.…</a:t>
            </a:r>
          </a:p>
          <a:p>
            <a:pPr marL="201168" lvl="1" indent="0">
              <a:buNone/>
            </a:pPr>
            <a:endParaRPr lang="en-US" dirty="0"/>
          </a:p>
          <a:p>
            <a:r>
              <a:rPr lang="en-US" dirty="0"/>
              <a:t>What other kind of food rituals can you remember partaking in as a child (parties, barbecues, corn roasts, gatherings, etc.)?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8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Foundations of Food and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Claude Levi-Strauss – The Culinary Triangle </a:t>
            </a:r>
            <a:r>
              <a:rPr lang="en-US" dirty="0"/>
              <a:t>* Published in 1966</a:t>
            </a:r>
          </a:p>
          <a:p>
            <a:r>
              <a:rPr lang="en-US" dirty="0"/>
              <a:t>Uses linguistic principles of the ‘vowel triangle’ and ‘consonant triangle’ to relate to cooking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4" y="2911590"/>
            <a:ext cx="4297680" cy="27720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547" y="2911590"/>
            <a:ext cx="3637824" cy="295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9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Foundations of Food and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Claude Levi-Strauss – The Culinary Triangle </a:t>
            </a:r>
            <a:r>
              <a:rPr lang="en-US" dirty="0"/>
              <a:t>* Published in 1966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71" y="2353611"/>
            <a:ext cx="4433435" cy="395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9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Foundations of Food and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Mary Douglas – The Abominations of Leviticus </a:t>
            </a:r>
            <a:r>
              <a:rPr lang="en-US" dirty="0"/>
              <a:t>* Published in 1966</a:t>
            </a:r>
          </a:p>
          <a:p>
            <a:r>
              <a:rPr lang="en-US" sz="2800" dirty="0"/>
              <a:t>Marvin Harris – The Abominable Pig </a:t>
            </a:r>
            <a:r>
              <a:rPr lang="en-US" dirty="0"/>
              <a:t>*Published in 1985</a:t>
            </a:r>
          </a:p>
          <a:p>
            <a:r>
              <a:rPr lang="en-US" dirty="0"/>
              <a:t>Both texts look at biblical dietary rules</a:t>
            </a:r>
          </a:p>
          <a:p>
            <a:r>
              <a:rPr lang="en-US" dirty="0"/>
              <a:t>Get into groups and answer the following questions:</a:t>
            </a:r>
          </a:p>
          <a:p>
            <a:pPr lvl="1"/>
            <a:r>
              <a:rPr lang="en-US" dirty="0"/>
              <a:t>What animals are permitted and forbidden to be eaten according to the Old Testament?</a:t>
            </a:r>
          </a:p>
          <a:p>
            <a:pPr lvl="1"/>
            <a:r>
              <a:rPr lang="en-US" dirty="0"/>
              <a:t>What are the reasons given in the biblical texts as for why certain animals are forbidden to be eaten?</a:t>
            </a:r>
          </a:p>
          <a:p>
            <a:pPr lvl="1"/>
            <a:r>
              <a:rPr lang="en-US" dirty="0"/>
              <a:t>What explanations do the authors give as justifications for these rules?</a:t>
            </a:r>
          </a:p>
          <a:p>
            <a:pPr lvl="2"/>
            <a:r>
              <a:rPr lang="en-US" dirty="0"/>
              <a:t>What similarities and differences exist between Harris &amp; Douglas’s explanations?</a:t>
            </a:r>
          </a:p>
          <a:p>
            <a:pPr lvl="1"/>
            <a:r>
              <a:rPr lang="en-US" dirty="0"/>
              <a:t>According to Harris, what are the reasons why the Old Testament and the Koran forbid people from eating pigs?</a:t>
            </a:r>
          </a:p>
        </p:txBody>
      </p:sp>
    </p:spTree>
    <p:extLst>
      <p:ext uri="{BB962C8B-B14F-4D97-AF65-F5344CB8AC3E}">
        <p14:creationId xmlns:p14="http://schemas.microsoft.com/office/powerpoint/2010/main" val="110496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hlinkClick r:id="rId2"/>
              </a:rPr>
              <a:t>Sebastian Di Poi</a:t>
            </a:r>
            <a:endParaRPr lang="en-US" sz="3200" dirty="0"/>
          </a:p>
          <a:p>
            <a:r>
              <a:rPr lang="en-US" sz="3200" dirty="0">
                <a:hlinkClick r:id="rId3"/>
              </a:rPr>
              <a:t>Concordia Food Coalition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6326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Concordia Greenhouse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next class, please check out!</a:t>
            </a:r>
          </a:p>
          <a:p>
            <a:endParaRPr lang="en-US" dirty="0"/>
          </a:p>
          <a:p>
            <a:r>
              <a:rPr lang="en-US" sz="6000" dirty="0">
                <a:hlinkClick r:id="rId2"/>
              </a:rPr>
              <a:t>The Concordia Greenhouse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497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1791</TotalTime>
  <Words>302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Food and Culture</vt:lpstr>
      <vt:lpstr>Discussion From Last Class</vt:lpstr>
      <vt:lpstr>Foundations of Food and Culture</vt:lpstr>
      <vt:lpstr>Foundations of Food and Culture</vt:lpstr>
      <vt:lpstr>Foundations of Food and Culture</vt:lpstr>
      <vt:lpstr>Guest Lecture</vt:lpstr>
      <vt:lpstr>The Concordia Greenhouse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126</cp:revision>
  <dcterms:created xsi:type="dcterms:W3CDTF">2016-08-29T02:04:56Z</dcterms:created>
  <dcterms:modified xsi:type="dcterms:W3CDTF">2017-09-14T12:25:38Z</dcterms:modified>
</cp:coreProperties>
</file>