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2017-10-26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Cooking Project 2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2053-3C24-415C-BD7D-403B80D3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Cooking Project Part 2 – November 9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B1C78-2A40-4B01-A0C5-6FB76D2EC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What are the positive and negative consequences surrounding the production, transformation, transportation, distribution, consumption and waste management processes of your food item? </a:t>
            </a:r>
          </a:p>
          <a:p>
            <a:r>
              <a:rPr lang="en-US" i="1" dirty="0"/>
              <a:t>First, identify your ingredients – then find out how your food item is produced, transformed, transported, distributed, consumed, and how much waste it produces. </a:t>
            </a:r>
          </a:p>
          <a:p>
            <a:pPr lvl="1"/>
            <a:r>
              <a:rPr lang="en-US" sz="2200" dirty="0"/>
              <a:t>You may include the following topics as discussion points –– labour, gender, class, privilege, colonial imposition, racial issues, health, economy, community, environmental footprint, etc. </a:t>
            </a:r>
          </a:p>
          <a:p>
            <a:pPr marL="201168" lvl="1" indent="0">
              <a:buNone/>
            </a:pPr>
            <a:r>
              <a:rPr lang="en-CA" sz="1600" i="1" dirty="0"/>
              <a:t>You may go in depth about one of these topics if you think it warrants more attention, or you can provide a more general overview of a couple of these topics. You will not have enough space to cover all of these topics; therefore make sure you include what is most important to your food item.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8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018-6F69-46CC-B511-B4834AC4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07C3-FD34-4DA9-9BCA-414A9D93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 points = </a:t>
            </a:r>
            <a:r>
              <a:rPr lang="en-US" sz="1800" dirty="0"/>
              <a:t>Understanding of topic</a:t>
            </a:r>
            <a:br>
              <a:rPr lang="en-US" dirty="0"/>
            </a:br>
            <a:r>
              <a:rPr lang="en-US" b="1" dirty="0"/>
              <a:t>2 points = </a:t>
            </a:r>
            <a:r>
              <a:rPr lang="en-US" sz="1800" dirty="0"/>
              <a:t>Information – relevance of sources – properly researched – at least 5 sources</a:t>
            </a:r>
            <a:br>
              <a:rPr lang="en-US" dirty="0"/>
            </a:br>
            <a:r>
              <a:rPr lang="en-US" b="1" dirty="0"/>
              <a:t>1 point = </a:t>
            </a:r>
            <a:r>
              <a:rPr lang="en-US" sz="1800" dirty="0"/>
              <a:t>Structure – proper voicing (do not over paraphrase) – clear and concise – respects page limit </a:t>
            </a:r>
            <a:br>
              <a:rPr lang="en-US" dirty="0"/>
            </a:br>
            <a:r>
              <a:rPr lang="en-US" b="1" dirty="0"/>
              <a:t>1 point = </a:t>
            </a:r>
            <a:r>
              <a:rPr lang="en-US" sz="1800" dirty="0"/>
              <a:t>Formatting and grammar </a:t>
            </a:r>
          </a:p>
          <a:p>
            <a:endParaRPr lang="en-US" dirty="0"/>
          </a:p>
          <a:p>
            <a:r>
              <a:rPr lang="en-US" b="1" dirty="0"/>
              <a:t>Total = 6 points</a:t>
            </a:r>
          </a:p>
          <a:p>
            <a:endParaRPr lang="en-US" dirty="0"/>
          </a:p>
          <a:p>
            <a:r>
              <a:rPr lang="en-US" dirty="0"/>
              <a:t>Should be no more than 3 pages</a:t>
            </a:r>
          </a:p>
        </p:txBody>
      </p:sp>
    </p:spTree>
    <p:extLst>
      <p:ext uri="{BB962C8B-B14F-4D97-AF65-F5344CB8AC3E}">
        <p14:creationId xmlns:p14="http://schemas.microsoft.com/office/powerpoint/2010/main" val="9417986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2095</TotalTime>
  <Words>175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Food and Culture</vt:lpstr>
      <vt:lpstr>Cooking Project Part 2 – November 9th </vt:lpstr>
      <vt:lpstr>Grading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188</cp:revision>
  <dcterms:created xsi:type="dcterms:W3CDTF">2016-08-29T02:04:56Z</dcterms:created>
  <dcterms:modified xsi:type="dcterms:W3CDTF">2017-10-26T04:46:37Z</dcterms:modified>
</cp:coreProperties>
</file>