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2017-11-13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2017-11-13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2017-11-13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2017-11-13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2017-11-13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2017-11-13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2017-11-13</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2017-11-13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Cooking Project 3</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Cooking Project Part 3 – November 28</a:t>
            </a:r>
            <a:r>
              <a:rPr lang="en-US" baseline="30000" dirty="0"/>
              <a:t>th</a:t>
            </a:r>
            <a:r>
              <a:rPr lang="en-US" dirty="0"/>
              <a:t> </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a:xfrm>
            <a:off x="1097280" y="1845733"/>
            <a:ext cx="10058400" cy="4431695"/>
          </a:xfrm>
        </p:spPr>
        <p:txBody>
          <a:bodyPr>
            <a:normAutofit fontScale="92500" lnSpcReduction="10000"/>
          </a:bodyPr>
          <a:lstStyle/>
          <a:p>
            <a:r>
              <a:rPr lang="en-US" sz="2400" b="1" dirty="0"/>
              <a:t>What is the recipe of your food item? </a:t>
            </a:r>
          </a:p>
          <a:p>
            <a:pPr lvl="1"/>
            <a:r>
              <a:rPr lang="en-US" sz="2200" b="1" dirty="0"/>
              <a:t>Please list the ingredients and write about the process of preparing your food item. </a:t>
            </a:r>
          </a:p>
          <a:p>
            <a:r>
              <a:rPr lang="en-US" sz="2400" b="1" dirty="0"/>
              <a:t>Where should Concordia students acquire the ingredients in the most ethical way? </a:t>
            </a:r>
          </a:p>
          <a:p>
            <a:pPr lvl="1"/>
            <a:r>
              <a:rPr lang="en-US" sz="2200" b="1" dirty="0"/>
              <a:t>You can take into consideration: price, labour conditions (i.e. fair trade), environmental footprint, local vs global, coops/non profits vs multinational corporations, health factors (i.e. reduced sugar), shopping </a:t>
            </a:r>
            <a:r>
              <a:rPr lang="en-US" sz="2200" b="1"/>
              <a:t>convenience, </a:t>
            </a:r>
            <a:r>
              <a:rPr lang="en-US" sz="2200" b="1" dirty="0"/>
              <a:t>etc. </a:t>
            </a:r>
          </a:p>
          <a:p>
            <a:pPr marL="201168" lvl="1" indent="0">
              <a:buNone/>
            </a:pPr>
            <a:endParaRPr lang="en-US" sz="2200" b="1" dirty="0"/>
          </a:p>
          <a:p>
            <a:pPr marL="201168" lvl="1" indent="0">
              <a:buNone/>
            </a:pPr>
            <a:r>
              <a:rPr lang="en-US" sz="1700" dirty="0"/>
              <a:t>For this paper, you will write a recipe for a typical Concordia student. You will list your ingredients and discuss the preparation process – including where to obtain the ingredients. </a:t>
            </a:r>
          </a:p>
          <a:p>
            <a:pPr marL="201168" lvl="1" indent="0">
              <a:buNone/>
            </a:pPr>
            <a:endParaRPr lang="en-US" sz="1700" dirty="0"/>
          </a:p>
          <a:p>
            <a:pPr marL="201168" lvl="1" indent="0">
              <a:buNone/>
            </a:pPr>
            <a:r>
              <a:rPr lang="en-US" sz="1700" dirty="0"/>
              <a:t>A strong paper will entice people to avoid negative consequences and enhance positive consequences of your food item.  It will also compare and contrast pros and cons of obtaining ingredients from a variety of locations. </a:t>
            </a:r>
          </a:p>
          <a:p>
            <a:pPr marL="201168" lvl="1" indent="0">
              <a:buNone/>
            </a:pPr>
            <a:endParaRPr lang="en-US" sz="1700" dirty="0"/>
          </a:p>
          <a:p>
            <a:pPr marL="201168" lvl="1" indent="0">
              <a:buNone/>
            </a:pPr>
            <a:r>
              <a:rPr lang="en-US" sz="1700" dirty="0"/>
              <a:t>Your research will not focus on academic sources as much as comparisons from actual stores. You will not be penalized if you provide academic sources, in fact, it is still highly encouraged. </a:t>
            </a:r>
          </a:p>
          <a:p>
            <a:pPr marL="201168" lvl="1" indent="0">
              <a:buNone/>
            </a:pPr>
            <a:endParaRPr lang="en-US" sz="2200" dirty="0"/>
          </a:p>
          <a:p>
            <a:pPr lvl="1"/>
            <a:endParaRPr lang="en-US" sz="2200" b="1" dirty="0"/>
          </a:p>
        </p:txBody>
      </p:sp>
    </p:spTree>
    <p:extLst>
      <p:ext uri="{BB962C8B-B14F-4D97-AF65-F5344CB8AC3E}">
        <p14:creationId xmlns:p14="http://schemas.microsoft.com/office/powerpoint/2010/main" val="275248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D018-6F69-46CC-B511-B4834AC4CC41}"/>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D57907C3-FD34-4DA9-9BCA-414A9D9314C9}"/>
              </a:ext>
            </a:extLst>
          </p:cNvPr>
          <p:cNvSpPr>
            <a:spLocks noGrp="1"/>
          </p:cNvSpPr>
          <p:nvPr>
            <p:ph idx="1"/>
          </p:nvPr>
        </p:nvSpPr>
        <p:spPr/>
        <p:txBody>
          <a:bodyPr/>
          <a:lstStyle/>
          <a:p>
            <a:r>
              <a:rPr lang="en-US" b="1" dirty="0"/>
              <a:t>2 points = </a:t>
            </a:r>
            <a:r>
              <a:rPr lang="en-US" sz="1800" dirty="0"/>
              <a:t>Clarity of recipe and process of preparing food item (including obtaining ingredients)</a:t>
            </a:r>
            <a:br>
              <a:rPr lang="en-US" dirty="0"/>
            </a:br>
            <a:r>
              <a:rPr lang="en-US" b="1" dirty="0"/>
              <a:t>2 points = </a:t>
            </a:r>
            <a:r>
              <a:rPr lang="en-US" sz="1800" dirty="0"/>
              <a:t>Information – comparison of ingredients from different stores</a:t>
            </a:r>
            <a:br>
              <a:rPr lang="en-US" sz="1800" dirty="0"/>
            </a:br>
            <a:r>
              <a:rPr lang="en-US" b="1" dirty="0"/>
              <a:t>1 point = </a:t>
            </a:r>
            <a:r>
              <a:rPr lang="en-US" sz="1800" dirty="0"/>
              <a:t>Structure – proper voicing (do not over paraphrase) – respects page limit </a:t>
            </a:r>
            <a:br>
              <a:rPr lang="en-US" dirty="0"/>
            </a:br>
            <a:r>
              <a:rPr lang="en-US" b="1" dirty="0"/>
              <a:t>1 point = </a:t>
            </a:r>
            <a:r>
              <a:rPr lang="en-US" sz="1800" dirty="0"/>
              <a:t>Formatting and grammar </a:t>
            </a:r>
          </a:p>
          <a:p>
            <a:endParaRPr lang="en-US" dirty="0"/>
          </a:p>
          <a:p>
            <a:r>
              <a:rPr lang="en-US" b="1" dirty="0"/>
              <a:t>Total = 6 points</a:t>
            </a:r>
          </a:p>
          <a:p>
            <a:endParaRPr lang="en-US" dirty="0"/>
          </a:p>
          <a:p>
            <a:r>
              <a:rPr lang="en-US" dirty="0"/>
              <a:t>Should be no more than 3 pages</a:t>
            </a:r>
          </a:p>
          <a:p>
            <a:r>
              <a:rPr lang="en-US" dirty="0"/>
              <a:t>Your audience is a typical Concordia student</a:t>
            </a:r>
          </a:p>
        </p:txBody>
      </p:sp>
    </p:spTree>
    <p:extLst>
      <p:ext uri="{BB962C8B-B14F-4D97-AF65-F5344CB8AC3E}">
        <p14:creationId xmlns:p14="http://schemas.microsoft.com/office/powerpoint/2010/main" val="9417986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2117</TotalTime>
  <Words>224</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Calibri Light</vt:lpstr>
      <vt:lpstr>Retrospect</vt:lpstr>
      <vt:lpstr>Food and Culture</vt:lpstr>
      <vt:lpstr>Cooking Project Part 3 – November 28th </vt:lpstr>
      <vt:lpstr>Grading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197</cp:revision>
  <dcterms:created xsi:type="dcterms:W3CDTF">2016-08-29T02:04:56Z</dcterms:created>
  <dcterms:modified xsi:type="dcterms:W3CDTF">2017-11-14T04:01:13Z</dcterms:modified>
</cp:coreProperties>
</file>