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1" r:id="rId3"/>
    <p:sldId id="312" r:id="rId4"/>
    <p:sldId id="31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2018-09-12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Conference Report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conference or event related to food that interests you</a:t>
            </a:r>
          </a:p>
          <a:p>
            <a:r>
              <a:rPr lang="en-US" dirty="0"/>
              <a:t>Ask me (Erik) if this is a suitable conference</a:t>
            </a:r>
          </a:p>
          <a:p>
            <a:r>
              <a:rPr lang="en-US" dirty="0"/>
              <a:t>Attend the conference </a:t>
            </a:r>
          </a:p>
          <a:p>
            <a:r>
              <a:rPr lang="en-US" dirty="0"/>
              <a:t>Write a blog post of between 200 – 500 words</a:t>
            </a:r>
          </a:p>
          <a:p>
            <a:r>
              <a:rPr lang="en-US" dirty="0"/>
              <a:t>Take a picture of the event – ask for permission to take pictures and let then know that this will be for a blog that may circulate on the internet (Facebook and Concordia Food Groups Website)</a:t>
            </a:r>
          </a:p>
          <a:p>
            <a:r>
              <a:rPr lang="en-US" dirty="0"/>
              <a:t>Report must be submitted no more than a week after the conference you attended or before the last class – whichever comes first</a:t>
            </a:r>
          </a:p>
        </p:txBody>
      </p:sp>
    </p:spTree>
    <p:extLst>
      <p:ext uri="{BB962C8B-B14F-4D97-AF65-F5344CB8AC3E}">
        <p14:creationId xmlns:p14="http://schemas.microsoft.com/office/powerpoint/2010/main" val="157183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the Blog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 blog summarizing the event</a:t>
            </a:r>
          </a:p>
          <a:p>
            <a:r>
              <a:rPr lang="en-US" dirty="0"/>
              <a:t>Address the following questions:</a:t>
            </a:r>
          </a:p>
          <a:p>
            <a:pPr lvl="1"/>
            <a:r>
              <a:rPr lang="en-US" dirty="0"/>
              <a:t>What was the conference about?</a:t>
            </a:r>
          </a:p>
          <a:p>
            <a:pPr lvl="1"/>
            <a:r>
              <a:rPr lang="en-US" dirty="0"/>
              <a:t>Why is this topic important?</a:t>
            </a:r>
          </a:p>
          <a:p>
            <a:pPr lvl="1"/>
            <a:r>
              <a:rPr lang="en-US" dirty="0"/>
              <a:t>Logistics – who, what, why, where, when…</a:t>
            </a:r>
          </a:p>
          <a:p>
            <a:pPr lvl="1"/>
            <a:r>
              <a:rPr lang="en-US" dirty="0"/>
              <a:t>Is there a follow up event or other similar events people can attend?</a:t>
            </a:r>
          </a:p>
          <a:p>
            <a:pPr lvl="1"/>
            <a:r>
              <a:rPr lang="en-US" dirty="0"/>
              <a:t>How does this topic relate to other food topics?</a:t>
            </a:r>
          </a:p>
          <a:p>
            <a:r>
              <a:rPr lang="en-US" dirty="0"/>
              <a:t>Make sure the blog is (objectives):</a:t>
            </a:r>
          </a:p>
          <a:p>
            <a:pPr lvl="1"/>
            <a:r>
              <a:rPr lang="en-US" dirty="0"/>
              <a:t>Clear and concise</a:t>
            </a:r>
          </a:p>
          <a:p>
            <a:pPr lvl="1"/>
            <a:r>
              <a:rPr lang="en-US" dirty="0"/>
              <a:t>Informative</a:t>
            </a:r>
          </a:p>
          <a:p>
            <a:pPr lvl="1"/>
            <a:r>
              <a:rPr lang="en-US"/>
              <a:t>Interesting</a:t>
            </a:r>
            <a:endParaRPr lang="en-US" dirty="0"/>
          </a:p>
          <a:p>
            <a:pPr lvl="1"/>
            <a:r>
              <a:rPr lang="en-US" dirty="0"/>
              <a:t>Link to big picture</a:t>
            </a:r>
          </a:p>
          <a:p>
            <a:pPr lvl="1"/>
            <a:r>
              <a:rPr lang="en-US" dirty="0"/>
              <a:t>Critical analysis (properly critical)</a:t>
            </a:r>
          </a:p>
          <a:p>
            <a:pPr lvl="1"/>
            <a:r>
              <a:rPr lang="en-US" dirty="0"/>
              <a:t>Address appropriate audience and make sure information is conveyed to this audience based on their level of knowledge of the subject matter</a:t>
            </a:r>
          </a:p>
        </p:txBody>
      </p:sp>
    </p:spTree>
    <p:extLst>
      <p:ext uri="{BB962C8B-B14F-4D97-AF65-F5344CB8AC3E}">
        <p14:creationId xmlns:p14="http://schemas.microsoft.com/office/powerpoint/2010/main" val="274539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2530BA-0903-47F3-B37B-B9984747AE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30507"/>
              </p:ext>
            </p:extLst>
          </p:nvPr>
        </p:nvGraphicFramePr>
        <p:xfrm>
          <a:off x="737098" y="2670629"/>
          <a:ext cx="10717804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8540640" imgH="1295310" progId="Excel.Sheet.12">
                  <p:embed/>
                </p:oleObj>
              </mc:Choice>
              <mc:Fallback>
                <p:oleObj name="Worksheet" r:id="rId3" imgW="8540640" imgH="12953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7098" y="2670629"/>
                        <a:ext cx="10717804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1741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1716</TotalTime>
  <Words>215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Retrospect</vt:lpstr>
      <vt:lpstr>Worksheet</vt:lpstr>
      <vt:lpstr>Food and Culture</vt:lpstr>
      <vt:lpstr>Conference Report</vt:lpstr>
      <vt:lpstr>How to Write the Blog</vt:lpstr>
      <vt:lpstr>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121</cp:revision>
  <dcterms:created xsi:type="dcterms:W3CDTF">2016-08-29T02:04:56Z</dcterms:created>
  <dcterms:modified xsi:type="dcterms:W3CDTF">2018-09-12T23:38:20Z</dcterms:modified>
</cp:coreProperties>
</file>