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0" r:id="rId4"/>
    <p:sldId id="261" r:id="rId5"/>
    <p:sldId id="259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Research Report – Group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6C38-28D4-41E5-815A-AF08C534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4 – Choose a topic regarding food and write a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F98E-A4AB-418E-AB15-B9533BAB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Organic methods</a:t>
            </a:r>
          </a:p>
          <a:p>
            <a:pPr lvl="1"/>
            <a:r>
              <a:rPr lang="en-US" dirty="0"/>
              <a:t>Permaculture</a:t>
            </a:r>
          </a:p>
          <a:p>
            <a:pPr lvl="1"/>
            <a:r>
              <a:rPr lang="en-US" dirty="0"/>
              <a:t>Indigenous food practices</a:t>
            </a:r>
          </a:p>
          <a:p>
            <a:pPr lvl="1"/>
            <a:r>
              <a:rPr lang="en-US" dirty="0"/>
              <a:t>Indicators of ‘healthy’ food systems</a:t>
            </a:r>
          </a:p>
          <a:p>
            <a:pPr lvl="1"/>
            <a:r>
              <a:rPr lang="en-US" dirty="0"/>
              <a:t>Canada’s food policies - New consultations and directions</a:t>
            </a:r>
          </a:p>
          <a:p>
            <a:pPr lvl="1"/>
            <a:r>
              <a:rPr lang="en-US" dirty="0"/>
              <a:t>Food sovereignty</a:t>
            </a:r>
          </a:p>
          <a:p>
            <a:pPr lvl="1"/>
            <a:r>
              <a:rPr lang="en-US" dirty="0"/>
              <a:t>Food justice</a:t>
            </a:r>
          </a:p>
          <a:p>
            <a:pPr lvl="1"/>
            <a:r>
              <a:rPr lang="en-US" dirty="0"/>
              <a:t>Food labeling</a:t>
            </a:r>
          </a:p>
          <a:p>
            <a:pPr lvl="1"/>
            <a:r>
              <a:rPr lang="en-US" dirty="0"/>
              <a:t>GMOs</a:t>
            </a:r>
          </a:p>
          <a:p>
            <a:pPr lvl="1"/>
            <a:r>
              <a:rPr lang="en-US" dirty="0"/>
              <a:t>Cultured meat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74FD-7006-45D2-ADC5-80A3509D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9322-36FD-4EB4-BBEE-836F312F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Students will be graded on the following criteria:</a:t>
            </a:r>
          </a:p>
          <a:p>
            <a:r>
              <a:rPr lang="en-US" sz="3200" b="1" dirty="0"/>
              <a:t>5 points = </a:t>
            </a:r>
            <a:r>
              <a:rPr lang="en-US" dirty="0"/>
              <a:t>Research quality – Are your sources relevant, valid and reliable? Have you properly analyzed the topic? Do you have at least 10 sources? 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1 point = </a:t>
            </a:r>
            <a:r>
              <a:rPr lang="en-US" dirty="0"/>
              <a:t>Grammar and formatting – Has the report been properly proofread? </a:t>
            </a:r>
          </a:p>
          <a:p>
            <a:endParaRPr lang="en-US" dirty="0"/>
          </a:p>
          <a:p>
            <a:r>
              <a:rPr lang="en-US" sz="3600" b="1" dirty="0"/>
              <a:t>Total = 10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– Get into groups according to the topic you choose.</a:t>
            </a:r>
          </a:p>
          <a:p>
            <a:r>
              <a:rPr lang="en-US" dirty="0"/>
              <a:t>2 – Discuss and refine your topic to be specific. </a:t>
            </a:r>
          </a:p>
          <a:p>
            <a:r>
              <a:rPr lang="en-US" dirty="0"/>
              <a:t>3 – Write up a preliminary assessment and hand it in on October 31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r>
              <a:rPr lang="en-US" dirty="0"/>
              <a:t>4 – I will give you all feedback about your project. </a:t>
            </a:r>
          </a:p>
          <a:p>
            <a:r>
              <a:rPr lang="en-US" dirty="0"/>
              <a:t>5 – Complete your project with help from your group members.</a:t>
            </a:r>
          </a:p>
          <a:p>
            <a:r>
              <a:rPr lang="en-US" dirty="0"/>
              <a:t>6 – Hand in your final project on November 28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D2EC-D68E-4494-A4BD-E397FE8B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3BCE-FFE7-474C-92E8-64B3BF95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– Contribute to the Concordia Student Run Food Groups Research Project.</a:t>
            </a:r>
          </a:p>
          <a:p>
            <a:r>
              <a:rPr lang="en-US" dirty="0"/>
              <a:t>2 – Begin a food project on campus or in the community. </a:t>
            </a:r>
          </a:p>
          <a:p>
            <a:r>
              <a:rPr lang="en-US" dirty="0"/>
              <a:t>3 – Conduct research about a community food group.</a:t>
            </a:r>
          </a:p>
          <a:p>
            <a:r>
              <a:rPr lang="en-US" dirty="0"/>
              <a:t>4 – Choose a topic regarding food and write a literature review. </a:t>
            </a:r>
          </a:p>
          <a:p>
            <a:endParaRPr lang="en-US" dirty="0"/>
          </a:p>
          <a:p>
            <a:r>
              <a:rPr lang="en-US" dirty="0"/>
              <a:t>Possible ways to present the project:</a:t>
            </a:r>
          </a:p>
          <a:p>
            <a:pPr lvl="1"/>
            <a:r>
              <a:rPr lang="en-US" dirty="0"/>
              <a:t>Write a report</a:t>
            </a:r>
          </a:p>
          <a:p>
            <a:pPr lvl="1"/>
            <a:r>
              <a:rPr lang="en-US" dirty="0"/>
              <a:t>Make a video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*Can be done as a group or as an individual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7B97-81FE-409E-934F-7D3653BF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 1 – Contribute to the Concordia Student Run Food Groups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141-AC82-40BC-B1BA-D50F5781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/>
              <a:t>Conduct research about a food project/issue on campus: 		</a:t>
            </a:r>
          </a:p>
          <a:p>
            <a:pPr lvl="2"/>
            <a:r>
              <a:rPr lang="en-US" dirty="0"/>
              <a:t>A food project that currently exists </a:t>
            </a:r>
          </a:p>
          <a:p>
            <a:pPr lvl="2"/>
            <a:r>
              <a:rPr lang="en-US" dirty="0"/>
              <a:t>Food services at Concordia</a:t>
            </a:r>
          </a:p>
          <a:p>
            <a:pPr lvl="2"/>
            <a:r>
              <a:rPr lang="en-US" dirty="0"/>
              <a:t>Research about Aramark</a:t>
            </a:r>
          </a:p>
          <a:p>
            <a:pPr lvl="2"/>
            <a:r>
              <a:rPr lang="en-US" dirty="0"/>
              <a:t>Residents’ meal plan</a:t>
            </a:r>
          </a:p>
          <a:p>
            <a:pPr lvl="2"/>
            <a:r>
              <a:rPr lang="en-US" dirty="0"/>
              <a:t>Food services in other universities</a:t>
            </a:r>
          </a:p>
          <a:p>
            <a:pPr lvl="2"/>
            <a:r>
              <a:rPr lang="en-US" dirty="0"/>
              <a:t>Community connections to Concordia food groups</a:t>
            </a:r>
          </a:p>
          <a:p>
            <a:pPr lvl="2"/>
            <a:r>
              <a:rPr lang="en-US" dirty="0"/>
              <a:t>Professors at Concordia who research food</a:t>
            </a:r>
          </a:p>
          <a:p>
            <a:pPr lvl="2"/>
            <a:r>
              <a:rPr lang="en-US" dirty="0"/>
              <a:t>Help complete food maps</a:t>
            </a:r>
          </a:p>
          <a:p>
            <a:pPr lvl="2"/>
            <a:r>
              <a:rPr lang="en-US" dirty="0"/>
              <a:t>Get involved with a food group on campus to perform an ethnography/participatory research project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5 points = </a:t>
            </a:r>
            <a:r>
              <a:rPr lang="en-US" sz="1600" dirty="0"/>
              <a:t>Research quality – Are your research findings valid and/or reliable? Have you properly analyzed the topic?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2 points = </a:t>
            </a:r>
            <a:r>
              <a:rPr lang="en-US" sz="1600" dirty="0"/>
              <a:t>The clarity of the report – Are the arguments clear and concise? Is the report organized properly? Does it respects page limits?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2 points = </a:t>
            </a:r>
            <a:r>
              <a:rPr lang="en-US" sz="1600" dirty="0"/>
              <a:t>Usefulness of the report – Does it reach its intended audience and fulfill its role? Does the report use proper voicing for the intended audience? </a:t>
            </a:r>
            <a:br>
              <a:rPr lang="en-US" sz="1800" dirty="0"/>
            </a:br>
            <a:endParaRPr lang="en-US" sz="1800" dirty="0"/>
          </a:p>
          <a:p>
            <a:r>
              <a:rPr lang="en-US" sz="2400" b="1" dirty="0"/>
              <a:t>1 point = </a:t>
            </a:r>
            <a:r>
              <a:rPr lang="en-US" sz="1600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2600" b="1" dirty="0"/>
              <a:t>Total = 10 points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9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BC07-7B34-4165-BB2C-A7E39130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 – Begin a food project on campus or in the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DB39-29D8-409A-822B-B95A3AD6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Start a food group on campus</a:t>
            </a:r>
          </a:p>
          <a:p>
            <a:pPr lvl="1"/>
            <a:r>
              <a:rPr lang="en-US" dirty="0"/>
              <a:t>Start a food club under the CSU or CFC</a:t>
            </a:r>
          </a:p>
          <a:p>
            <a:pPr lvl="1"/>
            <a:r>
              <a:rPr lang="en-US" dirty="0"/>
              <a:t>Find a food issue on campus to address and begin a campaign</a:t>
            </a:r>
          </a:p>
          <a:p>
            <a:pPr lvl="1"/>
            <a:r>
              <a:rPr lang="en-US" dirty="0"/>
              <a:t>Work with one of the food groups on campus to launch a new project with them</a:t>
            </a:r>
          </a:p>
          <a:p>
            <a:pPr lvl="1"/>
            <a:r>
              <a:rPr lang="en-US" dirty="0"/>
              <a:t>Start a food project in your community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7906-56C7-4B79-92A5-7DB7B23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8AEA-5082-49F5-B389-9295BFF9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/>
              <a:t>Students will be graded on the following criteria:</a:t>
            </a:r>
          </a:p>
          <a:p>
            <a:r>
              <a:rPr lang="en-US" sz="2400" b="1" dirty="0"/>
              <a:t>5 points = </a:t>
            </a:r>
            <a:r>
              <a:rPr lang="en-US" sz="2400" dirty="0"/>
              <a:t>Did you formulate a proper plan of action, act on the plan, and provide a way for the project to remain viable after the course is done?  </a:t>
            </a:r>
          </a:p>
          <a:p>
            <a:r>
              <a:rPr lang="en-US" sz="24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1 point = </a:t>
            </a:r>
            <a:r>
              <a:rPr lang="en-US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2600" b="1" dirty="0"/>
              <a:t>Total = 10 points</a:t>
            </a:r>
          </a:p>
        </p:txBody>
      </p:sp>
    </p:spTree>
    <p:extLst>
      <p:ext uri="{BB962C8B-B14F-4D97-AF65-F5344CB8AC3E}">
        <p14:creationId xmlns:p14="http://schemas.microsoft.com/office/powerpoint/2010/main" val="280933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CD36-A3AD-45D7-AD62-166DE3D3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3 – Conduct research about a community food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169B-0A3F-4981-ADC5-105C80A1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Community food bank </a:t>
            </a:r>
          </a:p>
          <a:p>
            <a:pPr lvl="1"/>
            <a:r>
              <a:rPr lang="en-US" dirty="0"/>
              <a:t>Soup kitchen</a:t>
            </a:r>
          </a:p>
          <a:p>
            <a:pPr lvl="1"/>
            <a:r>
              <a:rPr lang="en-US" dirty="0"/>
              <a:t>Community garden</a:t>
            </a:r>
          </a:p>
          <a:p>
            <a:pPr lvl="1"/>
            <a:r>
              <a:rPr lang="en-US" dirty="0"/>
              <a:t>CSA farm</a:t>
            </a:r>
          </a:p>
          <a:p>
            <a:pPr lvl="1"/>
            <a:r>
              <a:rPr lang="en-US" dirty="0"/>
              <a:t>Organic farm</a:t>
            </a:r>
          </a:p>
          <a:p>
            <a:pPr lvl="1"/>
            <a:r>
              <a:rPr lang="en-US" dirty="0"/>
              <a:t>Food coops</a:t>
            </a:r>
          </a:p>
          <a:p>
            <a:pPr lvl="1"/>
            <a:r>
              <a:rPr lang="en-US" dirty="0"/>
              <a:t>Incredible Edibles!</a:t>
            </a:r>
          </a:p>
          <a:p>
            <a:pPr lvl="1"/>
            <a:r>
              <a:rPr lang="en-US" dirty="0"/>
              <a:t>Le Detour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8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E2AF-2E20-4135-BD08-3CAF9649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E8471-CC1F-40EC-A23B-5DB7A798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Students will be graded on the following criteria:</a:t>
            </a:r>
          </a:p>
          <a:p>
            <a:r>
              <a:rPr lang="en-US" sz="3200" b="1" dirty="0"/>
              <a:t>5 points = </a:t>
            </a:r>
            <a:r>
              <a:rPr lang="en-US" dirty="0"/>
              <a:t>Research quality – Are your research findings valid and/or reliable? Have you properly analyzed the topic?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The clarity of the report – Are the arguments clear and concise? Is the report organized properly? Does it respects page limits?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2 points = </a:t>
            </a:r>
            <a:r>
              <a:rPr lang="en-US" dirty="0"/>
              <a:t>Usefulness of the report – Does it reach its intended audience and fulfill its role? Does the report use proper voicing for the intended audience? </a:t>
            </a:r>
            <a:br>
              <a:rPr lang="en-US" sz="2400" dirty="0"/>
            </a:br>
            <a:endParaRPr lang="en-US" sz="2400" dirty="0"/>
          </a:p>
          <a:p>
            <a:r>
              <a:rPr lang="en-US" sz="3200" b="1" dirty="0"/>
              <a:t>1 point = </a:t>
            </a:r>
            <a:r>
              <a:rPr lang="en-US" dirty="0"/>
              <a:t>Grammar – Has the report been properly proofread? </a:t>
            </a:r>
          </a:p>
          <a:p>
            <a:endParaRPr lang="en-US" dirty="0"/>
          </a:p>
          <a:p>
            <a:r>
              <a:rPr lang="en-US" sz="3600" b="1" dirty="0"/>
              <a:t>Total = 10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915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2173</TotalTime>
  <Words>516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Food and Culture</vt:lpstr>
      <vt:lpstr>Instructions</vt:lpstr>
      <vt:lpstr>Pick a Topic</vt:lpstr>
      <vt:lpstr>Option 1 – Contribute to the Concordia Student Run Food Groups Research Project</vt:lpstr>
      <vt:lpstr>Grading for Option 1</vt:lpstr>
      <vt:lpstr>Option 2 – Begin a food project on campus or in the community</vt:lpstr>
      <vt:lpstr>Grading for Option 2</vt:lpstr>
      <vt:lpstr>Option 3 – Conduct research about a community food group</vt:lpstr>
      <vt:lpstr>Grading for Option 3</vt:lpstr>
      <vt:lpstr>Option 4 – Choose a topic regarding food and write a literature review</vt:lpstr>
      <vt:lpstr>Grading for Option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202</cp:revision>
  <dcterms:created xsi:type="dcterms:W3CDTF">2016-08-29T02:04:56Z</dcterms:created>
  <dcterms:modified xsi:type="dcterms:W3CDTF">2018-10-25T00:00:17Z</dcterms:modified>
</cp:coreProperties>
</file>