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1" r:id="rId3"/>
    <p:sldId id="312" r:id="rId4"/>
    <p:sldId id="314" r:id="rId5"/>
    <p:sldId id="313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Economic Restructuring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Conference Report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conference or event related to Economic Restructuring that interests you</a:t>
            </a:r>
          </a:p>
          <a:p>
            <a:r>
              <a:rPr lang="en-US" dirty="0"/>
              <a:t>Ask me (Erik) if this is a suitable conference</a:t>
            </a:r>
          </a:p>
          <a:p>
            <a:r>
              <a:rPr lang="en-US" dirty="0"/>
              <a:t>Attend the conference </a:t>
            </a:r>
          </a:p>
          <a:p>
            <a:r>
              <a:rPr lang="en-US" dirty="0"/>
              <a:t>Write a blog post of between 200 – 600 words</a:t>
            </a:r>
          </a:p>
          <a:p>
            <a:r>
              <a:rPr lang="en-US" dirty="0"/>
              <a:t>Take a picture of the event – ask for permission to take pictures and let then know that this will be for a blog that may circulate on the internet (Facebook and Post-Capitalist Possibilities Website)</a:t>
            </a:r>
          </a:p>
          <a:p>
            <a:r>
              <a:rPr lang="en-US" dirty="0"/>
              <a:t>Report must be submitted no more than a week after the conference you attended or before the last class – whichever comes first</a:t>
            </a:r>
          </a:p>
        </p:txBody>
      </p:sp>
    </p:spTree>
    <p:extLst>
      <p:ext uri="{BB962C8B-B14F-4D97-AF65-F5344CB8AC3E}">
        <p14:creationId xmlns:p14="http://schemas.microsoft.com/office/powerpoint/2010/main" val="157183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the Blog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Write a blog summarizing the event</a:t>
            </a:r>
          </a:p>
          <a:p>
            <a:r>
              <a:rPr lang="en-US" dirty="0"/>
              <a:t>Address the following questions:</a:t>
            </a:r>
          </a:p>
          <a:p>
            <a:pPr lvl="1"/>
            <a:r>
              <a:rPr lang="en-US" dirty="0"/>
              <a:t>What was the conference about?</a:t>
            </a:r>
          </a:p>
          <a:p>
            <a:pPr lvl="1"/>
            <a:r>
              <a:rPr lang="en-US" dirty="0"/>
              <a:t>Why is this topic important?</a:t>
            </a:r>
          </a:p>
          <a:p>
            <a:pPr lvl="1"/>
            <a:r>
              <a:rPr lang="en-US" dirty="0"/>
              <a:t>Logistics – who, what, why, where, when…</a:t>
            </a:r>
          </a:p>
          <a:p>
            <a:pPr lvl="1"/>
            <a:r>
              <a:rPr lang="en-US" dirty="0"/>
              <a:t>Is there a follow up event or other similar events people can attend?</a:t>
            </a:r>
          </a:p>
          <a:p>
            <a:pPr lvl="1"/>
            <a:r>
              <a:rPr lang="en-US" dirty="0"/>
              <a:t>How does this topic relate to other similar topics?</a:t>
            </a:r>
          </a:p>
          <a:p>
            <a:r>
              <a:rPr lang="en-US" dirty="0"/>
              <a:t>Make sure the blog is (objectives):</a:t>
            </a:r>
          </a:p>
          <a:p>
            <a:pPr lvl="1"/>
            <a:r>
              <a:rPr lang="en-US" dirty="0"/>
              <a:t>Clear and concise</a:t>
            </a:r>
          </a:p>
          <a:p>
            <a:pPr lvl="1"/>
            <a:r>
              <a:rPr lang="en-US" dirty="0"/>
              <a:t>Informative</a:t>
            </a:r>
          </a:p>
          <a:p>
            <a:pPr lvl="1"/>
            <a:r>
              <a:rPr lang="en-US" dirty="0"/>
              <a:t>Interesting</a:t>
            </a:r>
          </a:p>
          <a:p>
            <a:pPr lvl="1"/>
            <a:r>
              <a:rPr lang="en-US" dirty="0"/>
              <a:t>Link to big picture</a:t>
            </a:r>
          </a:p>
          <a:p>
            <a:pPr lvl="1"/>
            <a:r>
              <a:rPr lang="en-US" dirty="0"/>
              <a:t>Critical analysis (properly critical)</a:t>
            </a:r>
          </a:p>
          <a:p>
            <a:pPr lvl="1"/>
            <a:r>
              <a:rPr lang="en-US" dirty="0"/>
              <a:t>Address appropriate audience and make sure information is conveyed to this audience based on their level of knowledge of the subject matter</a:t>
            </a:r>
          </a:p>
        </p:txBody>
      </p:sp>
    </p:spTree>
    <p:extLst>
      <p:ext uri="{BB962C8B-B14F-4D97-AF65-F5344CB8AC3E}">
        <p14:creationId xmlns:p14="http://schemas.microsoft.com/office/powerpoint/2010/main" val="274539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8152232"/>
              </p:ext>
            </p:extLst>
          </p:nvPr>
        </p:nvGraphicFramePr>
        <p:xfrm>
          <a:off x="0" y="-1"/>
          <a:ext cx="12192000" cy="6363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Category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Subject Matter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Unclear information about the conference. Blog holds no relevance to the subject matter and bigger picture. Does not take audience into consideration.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Somewhat unclear information about the conference.  Blog has little relevance to subject matter and bigger picture. Not addressing a particular audience.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Blog covers relevant topics from conference and links the information to the bigger picture. Topic is clear, concise and addresses proper audience.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Blog covers relevant topics from conference and links the information to the bigger picture with precision and accuracy. The blog is clear and concise and addresses proper audience.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and Aesthetic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Article is not appealing to look at. Format is awkward and hard to follow.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Article is simple and there are no images or links of relevance. Format is awkward but easier to follow.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Article includes photos and links that are relevant to the topic. Format is easy to follow.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Article is easy to read and enjoyable to look at. Format is easy to follow and interesting to the eye.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grammar mistakes but they do not impair reading experience. 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 spelling or grammar mistakes. Article is easy to read and flows well.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in the article are useless and not helpful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is semi-interesting and little relevance.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interesting and useful to reader.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covered is engaging and useful to reader while providing resources to any viewer.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Resources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 references.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improperly cited sources.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One or two properly cited sources. 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sources cited that are relevant and useful to information covered.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92530BA-0903-47F3-B37B-B9984747AE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30507"/>
              </p:ext>
            </p:extLst>
          </p:nvPr>
        </p:nvGraphicFramePr>
        <p:xfrm>
          <a:off x="737098" y="2670629"/>
          <a:ext cx="10717804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8540640" imgH="1295310" progId="Excel.Sheet.12">
                  <p:embed/>
                </p:oleObj>
              </mc:Choice>
              <mc:Fallback>
                <p:oleObj name="Worksheet" r:id="rId3" imgW="8540640" imgH="12953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7098" y="2670629"/>
                        <a:ext cx="10717804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17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7D498-2EE9-4CAC-9381-4B2CF277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do Artistic Pieces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4E999-71CC-4836-AEAE-AD934E3D3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do a video, website, blog, performance, and/or other creative ways to express yourself instead of a traditional paper. </a:t>
            </a:r>
          </a:p>
          <a:p>
            <a:endParaRPr lang="en-US" dirty="0"/>
          </a:p>
          <a:p>
            <a:r>
              <a:rPr lang="en-US" sz="3000" b="1" dirty="0"/>
              <a:t>These must be approved by me first.</a:t>
            </a:r>
          </a:p>
        </p:txBody>
      </p:sp>
    </p:spTree>
    <p:extLst>
      <p:ext uri="{BB962C8B-B14F-4D97-AF65-F5344CB8AC3E}">
        <p14:creationId xmlns:p14="http://schemas.microsoft.com/office/powerpoint/2010/main" val="22018850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1755</TotalTime>
  <Words>576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Times New Roman</vt:lpstr>
      <vt:lpstr>Retrospect</vt:lpstr>
      <vt:lpstr>Worksheet</vt:lpstr>
      <vt:lpstr>Economic Restructuring</vt:lpstr>
      <vt:lpstr>Conference Report</vt:lpstr>
      <vt:lpstr>How to Write the Blog</vt:lpstr>
      <vt:lpstr>PowerPoint Presentation</vt:lpstr>
      <vt:lpstr>Grades</vt:lpstr>
      <vt:lpstr>You can do Artistic Pieces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127</cp:revision>
  <dcterms:created xsi:type="dcterms:W3CDTF">2016-08-29T02:04:56Z</dcterms:created>
  <dcterms:modified xsi:type="dcterms:W3CDTF">2019-01-15T17:55:35Z</dcterms:modified>
</cp:coreProperties>
</file>