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1" r:id="rId3"/>
    <p:sldId id="265" r:id="rId4"/>
    <p:sldId id="268" r:id="rId5"/>
    <p:sldId id="314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Interview with Community Group blog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With Community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community group related to Economic Restructuring that you would like to interview</a:t>
            </a:r>
          </a:p>
          <a:p>
            <a:r>
              <a:rPr lang="en-US" dirty="0"/>
              <a:t>Ask me (Erik) if this is a suitable group</a:t>
            </a:r>
          </a:p>
          <a:p>
            <a:r>
              <a:rPr lang="en-US" dirty="0"/>
              <a:t>Meet with the group (or person)</a:t>
            </a:r>
          </a:p>
          <a:p>
            <a:r>
              <a:rPr lang="en-US" dirty="0"/>
              <a:t>Write a blog post of between 200 – 600 words</a:t>
            </a:r>
          </a:p>
          <a:p>
            <a:r>
              <a:rPr lang="en-US" dirty="0"/>
              <a:t>Take a picture of the group/person/location – ask for permission to take pictures and let then know that this will be for a blog that may circulate on the internet (Facebook and Post-Capitalist Possibilities Website)</a:t>
            </a:r>
          </a:p>
          <a:p>
            <a:r>
              <a:rPr lang="en-US" dirty="0"/>
              <a:t>Report must be submitted no more than a week after the interview was conducted or a week before the last class – whichever comes first</a:t>
            </a:r>
          </a:p>
        </p:txBody>
      </p:sp>
    </p:spTree>
    <p:extLst>
      <p:ext uri="{BB962C8B-B14F-4D97-AF65-F5344CB8AC3E}">
        <p14:creationId xmlns:p14="http://schemas.microsoft.com/office/powerpoint/2010/main" val="157183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BA37-56E6-4EA6-86DB-589D23AE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with Community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6346-4449-4603-BE55-AFAD98BF0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dirty="0"/>
              <a:t>What you need to do.</a:t>
            </a:r>
          </a:p>
          <a:p>
            <a:pPr marL="201168" lvl="1" indent="0">
              <a:buNone/>
            </a:pPr>
            <a:r>
              <a:rPr lang="en-US" dirty="0"/>
              <a:t>1 – Ask permission to interview a member (or members) of a community group. </a:t>
            </a:r>
          </a:p>
          <a:p>
            <a:pPr marL="201168" lvl="1" indent="0">
              <a:buNone/>
            </a:pPr>
            <a:r>
              <a:rPr lang="en-US" dirty="0"/>
              <a:t>2 – Conduct an interview with the community group. </a:t>
            </a:r>
          </a:p>
          <a:p>
            <a:pPr marL="201168" lvl="1" indent="0">
              <a:buNone/>
            </a:pPr>
            <a:r>
              <a:rPr lang="en-US" dirty="0"/>
              <a:t>3 – Write a blog post about the interview in the style of a mini research report.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b="1" dirty="0"/>
              <a:t>Reports must include: </a:t>
            </a:r>
          </a:p>
          <a:p>
            <a:pPr lvl="1">
              <a:buFontTx/>
              <a:buChar char="-"/>
            </a:pPr>
            <a:r>
              <a:rPr lang="en-US" dirty="0"/>
              <a:t>An introduction of why this topic is important. Contextualize the group/topic by performing a literature review. </a:t>
            </a:r>
          </a:p>
          <a:p>
            <a:pPr lvl="1">
              <a:buFontTx/>
              <a:buChar char="-"/>
            </a:pPr>
            <a:r>
              <a:rPr lang="en-US" dirty="0"/>
              <a:t>A brief overview of the methodology used to conduct the interview. </a:t>
            </a:r>
          </a:p>
          <a:p>
            <a:pPr lvl="1">
              <a:buFontTx/>
              <a:buChar char="-"/>
            </a:pPr>
            <a:r>
              <a:rPr lang="en-US" dirty="0"/>
              <a:t>Report the findings of the interview. Summarize the interview. </a:t>
            </a:r>
          </a:p>
          <a:p>
            <a:pPr lvl="1">
              <a:buFontTx/>
              <a:buChar char="-"/>
            </a:pPr>
            <a:r>
              <a:rPr lang="en-US" dirty="0"/>
              <a:t>Provide a discussion linking the topics addresses in the introduction with the findings derived from the interview.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i="1" dirty="0"/>
              <a:t>Please do not just write out the questions and provide answers, but write a research paper about your findings. </a:t>
            </a:r>
          </a:p>
        </p:txBody>
      </p:sp>
    </p:spTree>
    <p:extLst>
      <p:ext uri="{BB962C8B-B14F-4D97-AF65-F5344CB8AC3E}">
        <p14:creationId xmlns:p14="http://schemas.microsoft.com/office/powerpoint/2010/main" val="34338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98B8EA-57DA-47FD-9EE4-D3BAB02B0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368" y="2061029"/>
            <a:ext cx="10525154" cy="192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2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7588726"/>
              </p:ext>
            </p:extLst>
          </p:nvPr>
        </p:nvGraphicFramePr>
        <p:xfrm>
          <a:off x="0" y="-1"/>
          <a:ext cx="12192000" cy="6363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Category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Subject Matter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Unclear information about the community group. Blog holds no relevance to the subject matter and bigger picture. Does not take audience into consideration.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Somewhat unclear information about the community group.  Blog has little relevance to subject matter and bigger picture. Not addressing a particular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Blog covers relevant topics about the community group and links the information to the bigger picture. Topic is clear, concise and addresses proper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Blog covers relevant topics about the </a:t>
                      </a:r>
                      <a:r>
                        <a:rPr lang="en-US" sz="1500">
                          <a:effectLst/>
                        </a:rPr>
                        <a:t>community group and </a:t>
                      </a:r>
                      <a:r>
                        <a:rPr lang="en-US" sz="1500" dirty="0">
                          <a:effectLst/>
                        </a:rPr>
                        <a:t>links the information to the bigger picture with precision and accuracy. The blog is clear and concise and addresses proper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and Aesthetic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not appealing to look at. Format is awkward and hard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simple and there are no images or links of relevance. Format is awkward but easier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includes photos and links that are relevant to the topic. Format is easy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easy to read and enjoyable to look at. Format is easy to follow and interesting to the eye.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spelling or grammar mistakes. Article is easy to read and flows well.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in the article are useless and not helpful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is semi-interesting and little relevance.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interesting and useful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engaging and useful to reader while providing resources to any viewer.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references.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improperly cited sources.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properly cited sources.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sources cited that are relevant and useful to information covered.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D498-2EE9-4CAC-9381-4B2CF277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do Artistic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4E999-71CC-4836-AEAE-AD934E3D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do a video, website, blog, performance, and/or other creative ways to express yourself instead of a traditional paper. </a:t>
            </a:r>
          </a:p>
          <a:p>
            <a:endParaRPr lang="en-US" dirty="0"/>
          </a:p>
          <a:p>
            <a:r>
              <a:rPr lang="en-US" sz="3000" b="1" dirty="0"/>
              <a:t>These must be approved by me first.</a:t>
            </a:r>
          </a:p>
        </p:txBody>
      </p:sp>
    </p:spTree>
    <p:extLst>
      <p:ext uri="{BB962C8B-B14F-4D97-AF65-F5344CB8AC3E}">
        <p14:creationId xmlns:p14="http://schemas.microsoft.com/office/powerpoint/2010/main" val="22018850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2185</TotalTime>
  <Words>632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Retrospect</vt:lpstr>
      <vt:lpstr>Economic Restructuring</vt:lpstr>
      <vt:lpstr>Interview With Community Group</vt:lpstr>
      <vt:lpstr>Interview with Community Group</vt:lpstr>
      <vt:lpstr>Grading</vt:lpstr>
      <vt:lpstr>PowerPoint Presentation</vt:lpstr>
      <vt:lpstr>You can do Artistic Pieces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199</cp:revision>
  <dcterms:created xsi:type="dcterms:W3CDTF">2016-08-29T02:04:56Z</dcterms:created>
  <dcterms:modified xsi:type="dcterms:W3CDTF">2019-01-15T17:57:39Z</dcterms:modified>
</cp:coreProperties>
</file>