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84" r:id="rId3"/>
    <p:sldId id="322" r:id="rId4"/>
    <p:sldId id="285" r:id="rId5"/>
    <p:sldId id="324" r:id="rId6"/>
    <p:sldId id="323" r:id="rId7"/>
    <p:sldId id="28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2019-01-22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2019-01-22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GorqroigqM" TargetMode="External"/><Relationship Id="rId2" Type="http://schemas.openxmlformats.org/officeDocument/2006/relationships/hyperlink" Target="https://www.youtube.com/watch?v=qOP2V_np2c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Economic Restructuring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Erik Chevrier</a:t>
            </a:r>
          </a:p>
          <a:p>
            <a:r>
              <a:rPr lang="en-CA" dirty="0"/>
              <a:t>January 22</a:t>
            </a:r>
            <a:r>
              <a:rPr lang="en-CA" baseline="30000" dirty="0"/>
              <a:t>nd</a:t>
            </a:r>
            <a:r>
              <a:rPr lang="en-CA" dirty="0"/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01C8D-39E9-4937-93E2-4F34E0145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72BE7-6D3B-4854-A024-4DC74F1A3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Crises of Capitalism</a:t>
            </a:r>
            <a:endParaRPr lang="en-US" dirty="0"/>
          </a:p>
          <a:p>
            <a:r>
              <a:rPr lang="en-US" dirty="0">
                <a:hlinkClick r:id="rId3"/>
              </a:rPr>
              <a:t>The Story of Stuff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879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74AA3-9846-459A-8BB2-E99E40F2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Economies – Vandana Shiva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D7EDF1D-3422-45F4-91C4-72C8935E01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151" y="1846263"/>
            <a:ext cx="7970023" cy="4022725"/>
          </a:xfrm>
        </p:spPr>
      </p:pic>
    </p:spTree>
    <p:extLst>
      <p:ext uri="{BB962C8B-B14F-4D97-AF65-F5344CB8AC3E}">
        <p14:creationId xmlns:p14="http://schemas.microsoft.com/office/powerpoint/2010/main" val="2740482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9194-DA33-4B21-8840-CA77D2806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Capitalism?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570B1-E993-4BC5-9A5B-A1F5A8C61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features of a economic, social and political system does capitalism have?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2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9194-DA33-4B21-8840-CA77D2806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Capitalism?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570B1-E993-4BC5-9A5B-A1F5A8C61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Markets</a:t>
            </a:r>
            <a:br>
              <a:rPr lang="en-US" dirty="0"/>
            </a:br>
            <a:r>
              <a:rPr lang="en-US" dirty="0"/>
              <a:t>Profit</a:t>
            </a:r>
            <a:br>
              <a:rPr lang="en-US" dirty="0"/>
            </a:br>
            <a:r>
              <a:rPr lang="en-US" dirty="0"/>
              <a:t>Private ownership of the means of production</a:t>
            </a:r>
            <a:br>
              <a:rPr lang="en-US" dirty="0"/>
            </a:br>
            <a:r>
              <a:rPr lang="en-US" dirty="0"/>
              <a:t>Money based system</a:t>
            </a:r>
            <a:br>
              <a:rPr lang="en-US" dirty="0"/>
            </a:br>
            <a:r>
              <a:rPr lang="en-US" dirty="0"/>
              <a:t>Financial markets</a:t>
            </a:r>
            <a:br>
              <a:rPr lang="en-US" dirty="0"/>
            </a:br>
            <a:r>
              <a:rPr lang="en-US" dirty="0"/>
              <a:t>Private property</a:t>
            </a:r>
            <a:br>
              <a:rPr lang="en-US" dirty="0"/>
            </a:br>
            <a:r>
              <a:rPr lang="en-US" dirty="0"/>
              <a:t>Alienation</a:t>
            </a:r>
            <a:br>
              <a:rPr lang="en-US" dirty="0"/>
            </a:br>
            <a:r>
              <a:rPr lang="en-US" dirty="0"/>
              <a:t>Exploitation</a:t>
            </a:r>
            <a:br>
              <a:rPr lang="en-US" dirty="0"/>
            </a:br>
            <a:r>
              <a:rPr lang="en-US" dirty="0"/>
              <a:t>Wage Labour</a:t>
            </a:r>
            <a:br>
              <a:rPr lang="en-US" dirty="0"/>
            </a:br>
            <a:r>
              <a:rPr lang="en-US" dirty="0"/>
              <a:t>Externalities</a:t>
            </a:r>
            <a:br>
              <a:rPr lang="en-US" dirty="0"/>
            </a:br>
            <a:r>
              <a:rPr lang="en-US" dirty="0"/>
              <a:t>Expendable work force</a:t>
            </a:r>
            <a:br>
              <a:rPr lang="en-US" dirty="0"/>
            </a:br>
            <a:r>
              <a:rPr lang="en-US" dirty="0"/>
              <a:t>Inequality</a:t>
            </a:r>
            <a:br>
              <a:rPr lang="en-US" dirty="0"/>
            </a:br>
            <a:r>
              <a:rPr lang="en-US" dirty="0"/>
              <a:t>Advertising</a:t>
            </a:r>
            <a:br>
              <a:rPr lang="en-US" dirty="0"/>
            </a:br>
            <a:r>
              <a:rPr lang="en-US" dirty="0"/>
              <a:t>Consumerism</a:t>
            </a:r>
            <a:br>
              <a:rPr lang="en-US" dirty="0"/>
            </a:br>
            <a:r>
              <a:rPr lang="en-US" dirty="0"/>
              <a:t>Firms</a:t>
            </a:r>
            <a:br>
              <a:rPr lang="en-US" dirty="0"/>
            </a:br>
            <a:r>
              <a:rPr lang="en-US" dirty="0"/>
              <a:t>Institutions</a:t>
            </a:r>
            <a:br>
              <a:rPr lang="en-US" dirty="0"/>
            </a:br>
            <a:r>
              <a:rPr lang="en-US" dirty="0"/>
              <a:t>Imperialism</a:t>
            </a:r>
            <a:br>
              <a:rPr lang="en-US" dirty="0"/>
            </a:br>
            <a:r>
              <a:rPr lang="en-US" dirty="0"/>
              <a:t>Colonialism</a:t>
            </a:r>
            <a:br>
              <a:rPr lang="en-US" dirty="0"/>
            </a:br>
            <a:r>
              <a:rPr lang="en-US" dirty="0"/>
              <a:t>Exchange</a:t>
            </a:r>
            <a:br>
              <a:rPr lang="en-US" dirty="0"/>
            </a:br>
            <a:r>
              <a:rPr lang="en-US" dirty="0"/>
              <a:t>Free (non-slave) labour</a:t>
            </a:r>
            <a:br>
              <a:rPr lang="en-US" dirty="0"/>
            </a:br>
            <a:r>
              <a:rPr lang="en-US" dirty="0"/>
              <a:t>Cycles and crisis </a:t>
            </a:r>
            <a:br>
              <a:rPr lang="en-US" dirty="0"/>
            </a:br>
            <a:r>
              <a:rPr lang="en-US" dirty="0"/>
              <a:t>Growth</a:t>
            </a:r>
            <a:br>
              <a:rPr lang="en-US" dirty="0"/>
            </a:br>
            <a:r>
              <a:rPr lang="en-US" dirty="0"/>
              <a:t>Competition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70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64A59-922D-42C0-9B3A-6F590D243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About 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9DF6C-EBD5-4581-A97C-339E346E8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into Groups of 3 or 4. </a:t>
            </a:r>
          </a:p>
          <a:p>
            <a:r>
              <a:rPr lang="en-US" dirty="0"/>
              <a:t>We will discuss each critique of capitalism by Erik Olin Wright</a:t>
            </a:r>
          </a:p>
        </p:txBody>
      </p:sp>
    </p:spTree>
    <p:extLst>
      <p:ext uri="{BB962C8B-B14F-4D97-AF65-F5344CB8AC3E}">
        <p14:creationId xmlns:p14="http://schemas.microsoft.com/office/powerpoint/2010/main" val="2889955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or Concerns?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Thanks!</a:t>
            </a:r>
          </a:p>
          <a:p>
            <a:r>
              <a:rPr lang="en-US" sz="3600" dirty="0"/>
              <a:t>Have a great day!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64128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1483</TotalTime>
  <Words>77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Economic Restructuring</vt:lpstr>
      <vt:lpstr>Videos</vt:lpstr>
      <vt:lpstr>Living Economies – Vandana Shiva</vt:lpstr>
      <vt:lpstr>What is Capitalism? </vt:lpstr>
      <vt:lpstr>What is Capitalism? </vt:lpstr>
      <vt:lpstr>Discussion About Readings</vt:lpstr>
      <vt:lpstr>Questions or Concerns?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100</cp:revision>
  <dcterms:created xsi:type="dcterms:W3CDTF">2016-08-29T02:04:56Z</dcterms:created>
  <dcterms:modified xsi:type="dcterms:W3CDTF">2019-01-22T17:36:42Z</dcterms:modified>
</cp:coreProperties>
</file>