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8" r:id="rId3"/>
    <p:sldId id="260" r:id="rId4"/>
    <p:sldId id="261" r:id="rId5"/>
    <p:sldId id="259" r:id="rId6"/>
    <p:sldId id="262" r:id="rId7"/>
    <p:sldId id="264" r:id="rId8"/>
    <p:sldId id="263" r:id="rId9"/>
    <p:sldId id="265" r:id="rId10"/>
    <p:sldId id="266" r:id="rId11"/>
    <p:sldId id="267" r:id="rId12"/>
    <p:sldId id="315" r:id="rId13"/>
    <p:sldId id="316" r:id="rId14"/>
    <p:sldId id="31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ordiafoodgroups.ca/resource-ma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Economic Restructuring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Instructions for completing the Proposal for the Action Research Project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6C38-28D4-41E5-815A-AF08C534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Option 4 – Get involved with a community group and make a meaningful impact in the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F98E-A4AB-418E-AB15-B9533BAB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>
                <a:hlinkClick r:id="rId2"/>
              </a:rPr>
              <a:t>Any campus group</a:t>
            </a:r>
            <a:endParaRPr lang="en-US" dirty="0"/>
          </a:p>
          <a:p>
            <a:pPr lvl="1"/>
            <a:r>
              <a:rPr lang="en-US" dirty="0"/>
              <a:t>Any community group</a:t>
            </a:r>
          </a:p>
        </p:txBody>
      </p:sp>
    </p:spTree>
    <p:extLst>
      <p:ext uri="{BB962C8B-B14F-4D97-AF65-F5344CB8AC3E}">
        <p14:creationId xmlns:p14="http://schemas.microsoft.com/office/powerpoint/2010/main" val="299966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74FD-7006-45D2-ADC5-80A3509D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4 Proposal Should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9322-36FD-4EB4-BBEE-836F312F2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000" dirty="0"/>
              <a:t>Your name and list of partners.</a:t>
            </a:r>
          </a:p>
          <a:p>
            <a:r>
              <a:rPr lang="en-US" sz="4000" dirty="0"/>
              <a:t>A description of the project you will be completing.</a:t>
            </a:r>
          </a:p>
          <a:p>
            <a:r>
              <a:rPr lang="en-US" sz="4000" dirty="0"/>
              <a:t>The goals you wish to accomplish with your project. </a:t>
            </a:r>
          </a:p>
          <a:p>
            <a:r>
              <a:rPr lang="en-US" sz="4000" dirty="0"/>
              <a:t>A statement indicating why your project is important. </a:t>
            </a:r>
          </a:p>
          <a:p>
            <a:r>
              <a:rPr lang="en-US" sz="4000" dirty="0"/>
              <a:t>A statement about what you will do with the group (deliverables)</a:t>
            </a:r>
          </a:p>
          <a:p>
            <a:r>
              <a:rPr lang="en-US" sz="4000" dirty="0"/>
              <a:t>A description of how you will write your report (style). </a:t>
            </a:r>
          </a:p>
          <a:p>
            <a:r>
              <a:rPr lang="en-US" sz="4000" dirty="0"/>
              <a:t>A timeline of hours you intend to allocate to the group.</a:t>
            </a:r>
          </a:p>
          <a:p>
            <a:r>
              <a:rPr lang="en-US" sz="4000" dirty="0"/>
              <a:t>List of sources you will use to complete the project – if relevant. </a:t>
            </a:r>
          </a:p>
          <a:p>
            <a:r>
              <a:rPr lang="en-US" sz="4000" dirty="0"/>
              <a:t>A statement as to how you will make a meaningful impact in the community via your participation in the project. </a:t>
            </a:r>
          </a:p>
          <a:p>
            <a:r>
              <a:rPr lang="en-US" sz="4000" dirty="0"/>
              <a:t>A statement linking your project to an element of ‘economic restructuring’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9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7198-8D84-4F43-A45E-5E9D2D07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Option 5 – Choose a topic related to economic restructuring and write a literature review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3347-BDF7-4C45-A3CD-70B0FC81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topics: </a:t>
            </a:r>
          </a:p>
          <a:p>
            <a:pPr lvl="1"/>
            <a:r>
              <a:rPr lang="en-US" dirty="0"/>
              <a:t>Degrowth models</a:t>
            </a:r>
          </a:p>
          <a:p>
            <a:pPr lvl="1"/>
            <a:r>
              <a:rPr lang="en-US" dirty="0"/>
              <a:t>Socially Responsible Investing</a:t>
            </a:r>
          </a:p>
          <a:p>
            <a:pPr lvl="1"/>
            <a:r>
              <a:rPr lang="en-US" dirty="0"/>
              <a:t>Microfinance</a:t>
            </a:r>
          </a:p>
          <a:p>
            <a:pPr lvl="1"/>
            <a:r>
              <a:rPr lang="en-US" dirty="0"/>
              <a:t>Barter networks</a:t>
            </a:r>
          </a:p>
          <a:p>
            <a:pPr lvl="1"/>
            <a:r>
              <a:rPr lang="en-US" dirty="0"/>
              <a:t>Open source</a:t>
            </a:r>
          </a:p>
          <a:p>
            <a:pPr lvl="1"/>
            <a:r>
              <a:rPr lang="en-US" dirty="0"/>
              <a:t>Eco-socialism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0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A2ED-4BF2-4DBF-A4CC-FA073BBB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5 Proposal Should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9BEC-D631-4B94-B693-D8CEE594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name and list of partners.</a:t>
            </a:r>
          </a:p>
          <a:p>
            <a:r>
              <a:rPr lang="en-US" dirty="0"/>
              <a:t>A description of the project you will be completing.</a:t>
            </a:r>
          </a:p>
          <a:p>
            <a:r>
              <a:rPr lang="en-US" dirty="0"/>
              <a:t>The goals you wish to accomplish with your project. </a:t>
            </a:r>
          </a:p>
          <a:p>
            <a:r>
              <a:rPr lang="en-US" dirty="0"/>
              <a:t>A statement indicating why your project is important. </a:t>
            </a:r>
          </a:p>
          <a:p>
            <a:r>
              <a:rPr lang="en-US" dirty="0"/>
              <a:t>Timeline for your accomplishments – when will you complete your information search, when will you write the different sections of your paper, etc. </a:t>
            </a:r>
          </a:p>
          <a:p>
            <a:r>
              <a:rPr lang="en-US" dirty="0"/>
              <a:t>List of sources you will use to complete the project, at least half the sources (10 – you will need at least 20 for the final project). </a:t>
            </a:r>
          </a:p>
          <a:p>
            <a:r>
              <a:rPr lang="en-US" dirty="0"/>
              <a:t>A statement or series of statement relating why these sources are relevant and how they will help you write your paper. </a:t>
            </a:r>
          </a:p>
          <a:p>
            <a:r>
              <a:rPr lang="en-US" dirty="0"/>
              <a:t>An outline of your paper revealing which topics and subtopics you will be addressing. </a:t>
            </a:r>
          </a:p>
          <a:p>
            <a:r>
              <a:rPr lang="en-US" dirty="0"/>
              <a:t>A statement linking your project to an element of ‘economic restructuring’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9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125860"/>
              </p:ext>
            </p:extLst>
          </p:nvPr>
        </p:nvGraphicFramePr>
        <p:xfrm>
          <a:off x="0" y="-1"/>
          <a:ext cx="12192000" cy="7361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Idea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proposal is not clear. There are many questions outlined in this document that are still unanswered.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Idea is not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is somewhat unclear. You addressed some of the questions but did not address all the questions outlined in this document.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somewhat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Proposal is clear. You answered the questions outlined in this document.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proposal is extremely clear and goes well beyond the expectations outlined in this document.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 is exceptionally well developed.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spelling or grammar mistakes. Article is easy to read and flows well.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in the article are useless and not helpful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is semi-interesting and little relevance.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interesting and useful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engaging and useful to reader while providing resources to any viewer.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references.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methodology developed.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improperly cited sources.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Methodology slightly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properly cited sources.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well developed.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sources cited that are relevant and useful to information covered.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&lt;methodology </a:t>
                      </a: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extremely well 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– Get into groups according to the topic you choose.</a:t>
            </a:r>
          </a:p>
          <a:p>
            <a:r>
              <a:rPr lang="en-US" dirty="0"/>
              <a:t>2 – Discuss and refine your topic to be specific. </a:t>
            </a:r>
          </a:p>
          <a:p>
            <a:r>
              <a:rPr lang="en-US" dirty="0"/>
              <a:t>3 – Write up a proposal and submit it no later than February 22</a:t>
            </a:r>
            <a:r>
              <a:rPr lang="en-US" baseline="30000" dirty="0"/>
              <a:t>nd</a:t>
            </a:r>
            <a:r>
              <a:rPr lang="en-US" dirty="0"/>
              <a:t>. 2019 (3 page limit). </a:t>
            </a:r>
          </a:p>
          <a:p>
            <a:r>
              <a:rPr lang="en-US" dirty="0"/>
              <a:t>4 – I will grade your proposal and give you all feedback about your project. </a:t>
            </a:r>
          </a:p>
          <a:p>
            <a:r>
              <a:rPr lang="en-US" dirty="0"/>
              <a:t>5 – Complete your project with help from your group members.</a:t>
            </a:r>
          </a:p>
          <a:p>
            <a:r>
              <a:rPr lang="en-US" dirty="0"/>
              <a:t>6 – Hand in your final project on April 9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D2EC-D68E-4494-A4BD-E397FE8B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3BCE-FFE7-474C-92E8-64B3BF95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 – Contribute to the Post-Capitalist Possibilities website.</a:t>
            </a:r>
          </a:p>
          <a:p>
            <a:r>
              <a:rPr lang="en-US" dirty="0"/>
              <a:t>2 – Begin a ‘post-capitalist’ project on campus or in the community. </a:t>
            </a:r>
          </a:p>
          <a:p>
            <a:r>
              <a:rPr lang="en-US" dirty="0"/>
              <a:t>3 – Conduct research about desirable, viable and/or achievable radical democratic egalitarian economic practices that currently exist.</a:t>
            </a:r>
          </a:p>
          <a:p>
            <a:r>
              <a:rPr lang="en-US" dirty="0"/>
              <a:t>4 – Get involved with a community group and make a meaningful impact in the community. </a:t>
            </a:r>
          </a:p>
          <a:p>
            <a:r>
              <a:rPr lang="en-US" dirty="0"/>
              <a:t>5 – Choose a topic related to economic restructuring and write a literature review.  </a:t>
            </a:r>
          </a:p>
          <a:p>
            <a:endParaRPr lang="en-US" dirty="0"/>
          </a:p>
          <a:p>
            <a:r>
              <a:rPr lang="en-US" dirty="0"/>
              <a:t>Possible ways to present the project:</a:t>
            </a:r>
          </a:p>
          <a:p>
            <a:pPr lvl="1"/>
            <a:r>
              <a:rPr lang="en-US" dirty="0"/>
              <a:t>Write a report</a:t>
            </a:r>
          </a:p>
          <a:p>
            <a:pPr lvl="1"/>
            <a:r>
              <a:rPr lang="en-US" dirty="0"/>
              <a:t>Make a video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*Can be done as a group or as an individual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7B97-81FE-409E-934F-7D3653BF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1 – Contribute to the Post-Capitalist Possibilities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141-AC82-40BC-B1BA-D50F5781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4048" lvl="2" indent="0">
              <a:buNone/>
            </a:pPr>
            <a:r>
              <a:rPr lang="en-US" sz="2000" b="1" dirty="0"/>
              <a:t>Possible Projects: </a:t>
            </a:r>
          </a:p>
          <a:p>
            <a:pPr marL="384048" lvl="2" indent="0">
              <a:buNone/>
            </a:pPr>
            <a:r>
              <a:rPr lang="en-US" sz="1800" b="1" dirty="0"/>
              <a:t>	- </a:t>
            </a:r>
            <a:r>
              <a:rPr lang="en-US" sz="1800" dirty="0"/>
              <a:t>Mapping alternative and non-capitalist practices</a:t>
            </a:r>
          </a:p>
          <a:p>
            <a:pPr marL="384048" lvl="2" indent="0">
              <a:buNone/>
            </a:pPr>
            <a:r>
              <a:rPr lang="en-US" sz="1800" dirty="0"/>
              <a:t>	- Developing resources about alternative and non-capitalist practices, i.e. links, articles, books, 		  movies, etc. </a:t>
            </a:r>
          </a:p>
          <a:p>
            <a:pPr marL="384048" lvl="2" indent="0">
              <a:buNone/>
            </a:pPr>
            <a:r>
              <a:rPr lang="en-US" sz="1800" dirty="0"/>
              <a:t>	- Forming partners with community groups, professors, and researchers</a:t>
            </a:r>
          </a:p>
          <a:p>
            <a:pPr marL="384048" lvl="2" indent="0">
              <a:buNone/>
            </a:pPr>
            <a:r>
              <a:rPr lang="en-US" sz="1800" dirty="0"/>
              <a:t>	- Pitch me an idea if you have one!</a:t>
            </a:r>
          </a:p>
          <a:p>
            <a:pPr marL="384048" lvl="2" indent="0">
              <a:buNone/>
            </a:pPr>
            <a:r>
              <a:rPr lang="en-US" sz="1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9940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018-6F69-46CC-B511-B4834AC4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Proposal Should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07C3-FD34-4DA9-9BCA-414A9D93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name and list of partners.</a:t>
            </a:r>
          </a:p>
          <a:p>
            <a:r>
              <a:rPr lang="en-US" dirty="0"/>
              <a:t>A description of the project you will be completing.</a:t>
            </a:r>
          </a:p>
          <a:p>
            <a:r>
              <a:rPr lang="en-US" dirty="0"/>
              <a:t>The goals you wish to accomplish with your project. </a:t>
            </a:r>
          </a:p>
          <a:p>
            <a:r>
              <a:rPr lang="en-US" dirty="0"/>
              <a:t>A statement indicating why your project is important. </a:t>
            </a:r>
          </a:p>
          <a:p>
            <a:r>
              <a:rPr lang="en-US" dirty="0"/>
              <a:t>A list of deliverables and a timeline for their completion.</a:t>
            </a:r>
          </a:p>
          <a:p>
            <a:r>
              <a:rPr lang="en-US" dirty="0"/>
              <a:t>A description of how you will get your deliverables (methodology).</a:t>
            </a:r>
          </a:p>
          <a:p>
            <a:r>
              <a:rPr lang="en-US" dirty="0"/>
              <a:t>List of sources you will use to complete the project – if relevant. </a:t>
            </a:r>
          </a:p>
          <a:p>
            <a:r>
              <a:rPr lang="en-US" dirty="0"/>
              <a:t>A statement linking your project to an element of ‘economic restructuring’</a:t>
            </a:r>
          </a:p>
        </p:txBody>
      </p:sp>
    </p:spTree>
    <p:extLst>
      <p:ext uri="{BB962C8B-B14F-4D97-AF65-F5344CB8AC3E}">
        <p14:creationId xmlns:p14="http://schemas.microsoft.com/office/powerpoint/2010/main" val="94179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BC07-7B34-4165-BB2C-A7E39130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2 – Begin a ‘post-capitalist’ project on campus or in the community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DB39-29D8-409A-822B-B95A3AD6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Start a new group or project on campus or in the community</a:t>
            </a:r>
          </a:p>
          <a:p>
            <a:pPr lvl="1"/>
            <a:r>
              <a:rPr lang="en-US" dirty="0"/>
              <a:t>Start a new club under the CSU or CFC</a:t>
            </a:r>
          </a:p>
          <a:p>
            <a:pPr lvl="1"/>
            <a:r>
              <a:rPr lang="en-US" dirty="0"/>
              <a:t>Find an issue on campus to address and begin a campaign</a:t>
            </a:r>
          </a:p>
          <a:p>
            <a:pPr lvl="1"/>
            <a:r>
              <a:rPr lang="en-US" dirty="0"/>
              <a:t>Work with one of the groups on campus to launch a new project with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7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7906-56C7-4B79-92A5-7DB7B237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 Proposal Should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78AEA-5082-49F5-B389-9295BFF9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Your name and list of partners.</a:t>
            </a:r>
          </a:p>
          <a:p>
            <a:r>
              <a:rPr lang="en-US" dirty="0"/>
              <a:t>A description of the project you will be completing.</a:t>
            </a:r>
          </a:p>
          <a:p>
            <a:r>
              <a:rPr lang="en-US" dirty="0"/>
              <a:t>The goals you wish to accomplish with your project. </a:t>
            </a:r>
          </a:p>
          <a:p>
            <a:r>
              <a:rPr lang="en-US" dirty="0"/>
              <a:t>A statement indicating why your project is important. </a:t>
            </a:r>
          </a:p>
          <a:p>
            <a:r>
              <a:rPr lang="en-US" dirty="0"/>
              <a:t>A list of deliverables and a timeline for their completion.</a:t>
            </a:r>
          </a:p>
          <a:p>
            <a:r>
              <a:rPr lang="en-US" dirty="0"/>
              <a:t>A description of how you will get your deliverables (methodology).</a:t>
            </a:r>
          </a:p>
          <a:p>
            <a:r>
              <a:rPr lang="en-US" dirty="0"/>
              <a:t>List of sources you will use to complete the project – if relevant. </a:t>
            </a:r>
          </a:p>
          <a:p>
            <a:r>
              <a:rPr lang="en-US" dirty="0"/>
              <a:t>A statement addressing the desirability, viability and achievability of your project.</a:t>
            </a:r>
          </a:p>
          <a:p>
            <a:r>
              <a:rPr lang="en-US" dirty="0"/>
              <a:t>A statement addressing how the project will sustain after the course is done. </a:t>
            </a:r>
          </a:p>
          <a:p>
            <a:r>
              <a:rPr lang="en-US" dirty="0"/>
              <a:t>A statement linking your project to an element of ‘economic restructuring’</a:t>
            </a:r>
          </a:p>
        </p:txBody>
      </p:sp>
    </p:spTree>
    <p:extLst>
      <p:ext uri="{BB962C8B-B14F-4D97-AF65-F5344CB8AC3E}">
        <p14:creationId xmlns:p14="http://schemas.microsoft.com/office/powerpoint/2010/main" val="280933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CD36-A3AD-45D7-AD62-166DE3D3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Option 3 – Conduct research about desirable, viable and/or achievable radical democratic egalitarian economic practices that currently exist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2169B-0A3F-4981-ADC5-105C80A1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ideas:</a:t>
            </a:r>
          </a:p>
          <a:p>
            <a:pPr lvl="1"/>
            <a:r>
              <a:rPr lang="en-US" dirty="0"/>
              <a:t>Community food bank </a:t>
            </a:r>
          </a:p>
          <a:p>
            <a:pPr lvl="1"/>
            <a:r>
              <a:rPr lang="en-US" dirty="0"/>
              <a:t>Soup kitchen</a:t>
            </a:r>
          </a:p>
          <a:p>
            <a:pPr lvl="1"/>
            <a:r>
              <a:rPr lang="en-US" dirty="0"/>
              <a:t>Temporary Autonomous Zones (TAZ)</a:t>
            </a:r>
          </a:p>
          <a:p>
            <a:pPr lvl="1"/>
            <a:r>
              <a:rPr lang="en-US" dirty="0"/>
              <a:t>Reciprocity networks</a:t>
            </a:r>
          </a:p>
          <a:p>
            <a:pPr lvl="1"/>
            <a:r>
              <a:rPr lang="en-US" dirty="0"/>
              <a:t>Alternative currencies</a:t>
            </a:r>
          </a:p>
          <a:p>
            <a:pPr lvl="1"/>
            <a:r>
              <a:rPr lang="en-US" dirty="0"/>
              <a:t>UBI proposals</a:t>
            </a:r>
          </a:p>
          <a:p>
            <a:pPr lvl="1"/>
            <a:r>
              <a:rPr lang="en-US" dirty="0"/>
              <a:t>Non-or alternative capitalist practices (listed by Gibson-Graham)</a:t>
            </a:r>
          </a:p>
        </p:txBody>
      </p:sp>
    </p:spTree>
    <p:extLst>
      <p:ext uri="{BB962C8B-B14F-4D97-AF65-F5344CB8AC3E}">
        <p14:creationId xmlns:p14="http://schemas.microsoft.com/office/powerpoint/2010/main" val="264638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E2AF-2E20-4135-BD08-3CAF9649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 Proposal Should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E8471-CC1F-40EC-A23B-5DB7A7981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/>
              <a:t>Your name and list of partners.</a:t>
            </a:r>
          </a:p>
          <a:p>
            <a:r>
              <a:rPr lang="en-US" sz="4000" dirty="0"/>
              <a:t>A description of the project you will be completing.</a:t>
            </a:r>
          </a:p>
          <a:p>
            <a:r>
              <a:rPr lang="en-US" sz="4000" dirty="0"/>
              <a:t>The goals you wish to accomplish with your project. </a:t>
            </a:r>
          </a:p>
          <a:p>
            <a:r>
              <a:rPr lang="en-US" sz="4000" dirty="0"/>
              <a:t>A statement indicating why your project is important. </a:t>
            </a:r>
          </a:p>
          <a:p>
            <a:r>
              <a:rPr lang="en-US" sz="4000" dirty="0"/>
              <a:t>A list of deliverables and a timeline for their completion.</a:t>
            </a:r>
          </a:p>
          <a:p>
            <a:r>
              <a:rPr lang="en-US" sz="4000" dirty="0"/>
              <a:t>A description of how you will get your deliverables (methodology).</a:t>
            </a:r>
          </a:p>
          <a:p>
            <a:r>
              <a:rPr lang="en-US" sz="4000" dirty="0"/>
              <a:t>List of sources you will use to complete the project – if relevant. </a:t>
            </a:r>
          </a:p>
          <a:p>
            <a:r>
              <a:rPr lang="en-US" sz="4000" dirty="0"/>
              <a:t>A statement addressing the desirability, viability and achievability of the project. </a:t>
            </a:r>
          </a:p>
          <a:p>
            <a:r>
              <a:rPr lang="en-US" sz="4000" dirty="0"/>
              <a:t>A statement linking your project to an element of ‘economic restructuring’</a:t>
            </a:r>
          </a:p>
        </p:txBody>
      </p:sp>
    </p:spTree>
    <p:extLst>
      <p:ext uri="{BB962C8B-B14F-4D97-AF65-F5344CB8AC3E}">
        <p14:creationId xmlns:p14="http://schemas.microsoft.com/office/powerpoint/2010/main" val="15511915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2252</TotalTime>
  <Words>1312</Words>
  <Application>Microsoft Office PowerPoint</Application>
  <PresentationFormat>Widescreen</PresentationFormat>
  <Paragraphs>169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Times New Roman</vt:lpstr>
      <vt:lpstr>Retrospect</vt:lpstr>
      <vt:lpstr>Economic Restructuring</vt:lpstr>
      <vt:lpstr>Steps</vt:lpstr>
      <vt:lpstr>Pick a Topic</vt:lpstr>
      <vt:lpstr>Option 1 – Contribute to the Post-Capitalist Possibilities website</vt:lpstr>
      <vt:lpstr>Option 1 Proposal Should Include</vt:lpstr>
      <vt:lpstr>Option 2 – Begin a ‘post-capitalist’ project on campus or in the community </vt:lpstr>
      <vt:lpstr>Option 2 Proposal Should Include</vt:lpstr>
      <vt:lpstr>Option 3 – Conduct research about desirable, viable and/or achievable radical democratic egalitarian economic practices that currently exist</vt:lpstr>
      <vt:lpstr>Option 3 Proposal Should Include</vt:lpstr>
      <vt:lpstr>Option 4 – Get involved with a community group and make a meaningful impact in the community</vt:lpstr>
      <vt:lpstr>Option 4 Proposal Should Include</vt:lpstr>
      <vt:lpstr>Option 5 – Choose a topic related to economic restructuring and write a literature review  </vt:lpstr>
      <vt:lpstr>Option 5 Proposal Should Include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219</cp:revision>
  <dcterms:created xsi:type="dcterms:W3CDTF">2016-08-29T02:04:56Z</dcterms:created>
  <dcterms:modified xsi:type="dcterms:W3CDTF">2019-03-19T14:45:46Z</dcterms:modified>
</cp:coreProperties>
</file>