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4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k Chevrier" initials="EC" lastIdx="1" clrIdx="0">
    <p:extLst>
      <p:ext uri="{19B8F6BF-5375-455C-9EA6-DF929625EA0E}">
        <p15:presenceInfo xmlns:p15="http://schemas.microsoft.com/office/powerpoint/2012/main" userId="371976d59e4c749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Instructions for Short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CA" sz="5600" dirty="0"/>
              <a:t>Chose a media product – message, campaign, blog post, video, movie, song</a:t>
            </a:r>
          </a:p>
          <a:p>
            <a:r>
              <a:rPr lang="en-CA" sz="5600" dirty="0"/>
              <a:t>Perform an analysis of the media product using the Nesbitt-Larking Model of Politics, Society and the Media (page 2 of the course-pack)</a:t>
            </a:r>
          </a:p>
          <a:p>
            <a:r>
              <a:rPr lang="en-CA" sz="5600" dirty="0"/>
              <a:t>Must be no more than 3 pages (not including references &amp; title page)</a:t>
            </a:r>
          </a:p>
          <a:p>
            <a:r>
              <a:rPr lang="en-CA" sz="5600" dirty="0"/>
              <a:t>Must include at least 5 references (peer-reviewed journals and/or reliable and valid sources of information)</a:t>
            </a:r>
          </a:p>
          <a:p>
            <a:endParaRPr lang="en-CA" sz="5600" dirty="0"/>
          </a:p>
          <a:p>
            <a:r>
              <a:rPr lang="en-CA" sz="6400" b="1" dirty="0"/>
              <a:t>Point allocation:</a:t>
            </a:r>
          </a:p>
          <a:p>
            <a:r>
              <a:rPr lang="en-US" sz="5600" b="1" dirty="0"/>
              <a:t>8 points </a:t>
            </a:r>
            <a:r>
              <a:rPr lang="en-US" sz="5600" dirty="0"/>
              <a:t>– Comprehension of the Nesbitt-Larking Model: Politics, Society and the Media — How well did you describe your media product according to the model? Did you take into consideration each concept (owners &amp; tools, texts, readings, socio-political environment) and the relationships between these concepts? </a:t>
            </a:r>
            <a:endParaRPr lang="en-CA" sz="5600" dirty="0"/>
          </a:p>
          <a:p>
            <a:r>
              <a:rPr lang="en-US" sz="5600" b="1" dirty="0"/>
              <a:t>5 points </a:t>
            </a:r>
            <a:r>
              <a:rPr lang="en-US" sz="5600" dirty="0"/>
              <a:t>– The clarity of the report – Are the arguments clear and concise? Is the report organized properly?</a:t>
            </a:r>
            <a:br>
              <a:rPr lang="en-US" sz="5600" dirty="0"/>
            </a:br>
            <a:r>
              <a:rPr lang="en-US" sz="5600" dirty="0"/>
              <a:t>- When in doubt, use this formula – main argument, support, evidence</a:t>
            </a:r>
          </a:p>
          <a:p>
            <a:r>
              <a:rPr lang="en-US" sz="5600" b="1" dirty="0"/>
              <a:t>5 points </a:t>
            </a:r>
            <a:r>
              <a:rPr lang="en-US" sz="5600" dirty="0"/>
              <a:t>– Information in the report – Is the evidence convincing, relevant, and valid/reliable?  </a:t>
            </a:r>
          </a:p>
          <a:p>
            <a:r>
              <a:rPr lang="en-US" sz="5600" b="1" dirty="0"/>
              <a:t>2 points </a:t>
            </a:r>
            <a:r>
              <a:rPr lang="en-US" sz="5600" dirty="0"/>
              <a:t>– Grammar and citation– Has the report been properly proofread? Is every reference properly cited? Does it adhere to the page requirement guidelines? </a:t>
            </a:r>
            <a:br>
              <a:rPr lang="en-US" sz="2900" dirty="0"/>
            </a:br>
            <a:endParaRPr lang="en-CA" sz="2900" dirty="0"/>
          </a:p>
        </p:txBody>
      </p:sp>
    </p:spTree>
    <p:extLst>
      <p:ext uri="{BB962C8B-B14F-4D97-AF65-F5344CB8AC3E}">
        <p14:creationId xmlns:p14="http://schemas.microsoft.com/office/powerpoint/2010/main" val="21162708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4729</TotalTime>
  <Words>160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Instructions for Short Paper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</dc:title>
  <dc:creator>Erik Chevrier</dc:creator>
  <cp:lastModifiedBy>Erik Chevrier</cp:lastModifiedBy>
  <cp:revision>447</cp:revision>
  <dcterms:created xsi:type="dcterms:W3CDTF">2015-09-08T04:44:55Z</dcterms:created>
  <dcterms:modified xsi:type="dcterms:W3CDTF">2019-03-05T01:09:20Z</dcterms:modified>
</cp:coreProperties>
</file>