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The Political </a:t>
            </a:r>
            <a:r>
              <a:rPr lang="en-CA" dirty="0"/>
              <a:t>Economy of Inequality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May 21 – Value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6290D-EB72-431E-9F1D-9309546F1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5E68-E569-4523-B8A9-94867E5CD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What are De Angelis’s central arguments in each chapter? What evidence/explanation does De Angelis bring to support his claims? </a:t>
            </a:r>
          </a:p>
          <a:p>
            <a:r>
              <a:rPr lang="en-US" dirty="0"/>
              <a:t>What does De Angelis mean by horror statistics? What does De Angelis suggest as a remedy for ‘worldly horrors’? </a:t>
            </a:r>
          </a:p>
          <a:p>
            <a:r>
              <a:rPr lang="en-US" dirty="0"/>
              <a:t>What does De Angelis explain about risk assessment? </a:t>
            </a:r>
          </a:p>
          <a:p>
            <a:r>
              <a:rPr lang="en-US" dirty="0"/>
              <a:t>What does De Angelis mean by outside of capitalism? </a:t>
            </a:r>
          </a:p>
          <a:p>
            <a:r>
              <a:rPr lang="en-US" dirty="0"/>
              <a:t>What does De Angelis suggest about producing value? </a:t>
            </a:r>
          </a:p>
          <a:p>
            <a:r>
              <a:rPr lang="en-US" dirty="0"/>
              <a:t>What does De Angelis suggest about the market as an ethical system? </a:t>
            </a:r>
          </a:p>
          <a:p>
            <a:r>
              <a:rPr lang="en-US" dirty="0"/>
              <a:t>What does De Angelis suggest about capitalism as a subsystem? </a:t>
            </a:r>
          </a:p>
          <a:p>
            <a:r>
              <a:rPr lang="en-US" dirty="0"/>
              <a:t>How does De Angelis define capital? </a:t>
            </a:r>
          </a:p>
          <a:p>
            <a:r>
              <a:rPr lang="en-US" dirty="0"/>
              <a:t>According to De Angelis, what are telos, drive and conatus? </a:t>
            </a:r>
          </a:p>
          <a:p>
            <a:r>
              <a:rPr lang="en-US" dirty="0"/>
              <a:t>What does De Angelis suggest about limitless accumulation? </a:t>
            </a:r>
          </a:p>
          <a:p>
            <a:r>
              <a:rPr lang="en-US" dirty="0"/>
              <a:t>What circuits are expanded from M-C-M’? What do these circuits represent? </a:t>
            </a:r>
          </a:p>
          <a:p>
            <a:r>
              <a:rPr lang="en-US" dirty="0"/>
              <a:t>What does De Angelis mean by social production and reproduction? </a:t>
            </a:r>
          </a:p>
          <a:p>
            <a:r>
              <a:rPr lang="en-US" dirty="0"/>
              <a:t>What does De Angelis suggest about paid and unpaid work? </a:t>
            </a:r>
          </a:p>
          <a:p>
            <a:r>
              <a:rPr lang="en-US" dirty="0"/>
              <a:t>What does De Angelis suggest about invisible experiences?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666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2291</TotalTime>
  <Words>183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The Political Economy of Inequality</vt:lpstr>
      <vt:lpstr>Reading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229</cp:revision>
  <dcterms:created xsi:type="dcterms:W3CDTF">2016-08-29T02:04:56Z</dcterms:created>
  <dcterms:modified xsi:type="dcterms:W3CDTF">2019-05-21T16:40:58Z</dcterms:modified>
</cp:coreProperties>
</file>