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2" r:id="rId1"/>
  </p:sldMasterIdLst>
  <p:sldIdLst>
    <p:sldId id="256" r:id="rId2"/>
    <p:sldId id="268" r:id="rId3"/>
    <p:sldId id="260" r:id="rId4"/>
    <p:sldId id="314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88" autoAdjust="0"/>
    <p:restoredTop sz="94660"/>
  </p:normalViewPr>
  <p:slideViewPr>
    <p:cSldViewPr snapToGrid="0">
      <p:cViewPr varScale="1">
        <p:scale>
          <a:sx n="88" d="100"/>
          <a:sy n="88" d="100"/>
        </p:scale>
        <p:origin x="80" y="2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2019-05-21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092490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2019-05-21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252328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2019-05-21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89989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2019-05-21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532762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2019-05-21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11957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2019-05-21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1406445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2019-05-21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3213657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2019-05-21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969417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2019-05-21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393714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21842BA-7EFE-4E94-BF70-CCD5482705EF}" type="datetimeFigureOut">
              <a:rPr lang="en-CA" smtClean="0"/>
              <a:t>2019-05-21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9352193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2019-05-21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423868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21842BA-7EFE-4E94-BF70-CCD5482705EF}" type="datetimeFigureOut">
              <a:rPr lang="en-CA" smtClean="0"/>
              <a:t>2019-05-21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828226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/>
              <a:t>The Political Economy of Inequality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CA" dirty="0"/>
              <a:t>Proposal for Final Project</a:t>
            </a:r>
          </a:p>
          <a:p>
            <a:r>
              <a:rPr lang="en-CA" dirty="0"/>
              <a:t>Erik Chevrier</a:t>
            </a:r>
          </a:p>
        </p:txBody>
      </p:sp>
    </p:spTree>
    <p:extLst>
      <p:ext uri="{BB962C8B-B14F-4D97-AF65-F5344CB8AC3E}">
        <p14:creationId xmlns:p14="http://schemas.microsoft.com/office/powerpoint/2010/main" val="918609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E0F737-3A34-4417-9CAE-100ADE2210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03AE80-FFD4-42C1-831C-52EB1FCCC9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1 – Get into groups according to the topic you choose.</a:t>
            </a:r>
          </a:p>
          <a:p>
            <a:r>
              <a:rPr lang="en-US" dirty="0"/>
              <a:t>2 – Discuss and refine your topic to be specific. </a:t>
            </a:r>
          </a:p>
          <a:p>
            <a:r>
              <a:rPr lang="en-US" dirty="0"/>
              <a:t>3 – Write up a proposal and submit it no later than May 30</a:t>
            </a:r>
            <a:r>
              <a:rPr lang="en-US" baseline="30000" dirty="0"/>
              <a:t>th</a:t>
            </a:r>
            <a:r>
              <a:rPr lang="en-US" dirty="0"/>
              <a:t>, 2019 (2 page limit). </a:t>
            </a:r>
          </a:p>
          <a:p>
            <a:r>
              <a:rPr lang="en-US" dirty="0"/>
              <a:t>4 – I will grade your proposal and give you all feedback about your project. </a:t>
            </a:r>
          </a:p>
          <a:p>
            <a:r>
              <a:rPr lang="en-US" dirty="0"/>
              <a:t>5 – Hand in your final project on June 18</a:t>
            </a:r>
            <a:r>
              <a:rPr lang="en-US" baseline="30000" dirty="0"/>
              <a:t>th</a:t>
            </a:r>
            <a:r>
              <a:rPr lang="en-US" dirty="0"/>
              <a:t>, 2019.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58658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00D2EC-D68E-4494-A4BD-E397FE8BC1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Pick a Topic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0C3BCE-FFE7-474C-92E8-64B3BF950B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CA" dirty="0"/>
              <a:t>Indigenous Perspectives about Inequality </a:t>
            </a:r>
            <a:br>
              <a:rPr lang="en-CA" dirty="0"/>
            </a:br>
            <a:r>
              <a:rPr lang="en-CA" dirty="0"/>
              <a:t>LGBTQ Perspectives about Inequality </a:t>
            </a:r>
            <a:br>
              <a:rPr lang="en-CA" dirty="0"/>
            </a:br>
            <a:r>
              <a:rPr lang="en-CA" dirty="0"/>
              <a:t>Degrowth Economics and Inequality </a:t>
            </a:r>
            <a:br>
              <a:rPr lang="en-CA" dirty="0"/>
            </a:br>
            <a:r>
              <a:rPr lang="en-CA" dirty="0"/>
              <a:t>Global Migration and Inequality </a:t>
            </a:r>
            <a:br>
              <a:rPr lang="en-CA" dirty="0"/>
            </a:br>
            <a:r>
              <a:rPr lang="en-CA" dirty="0"/>
              <a:t>Race and Inequality </a:t>
            </a:r>
            <a:br>
              <a:rPr lang="en-CA" dirty="0"/>
            </a:br>
            <a:r>
              <a:rPr lang="en-CA" dirty="0"/>
              <a:t>Performativity, Economies and Inequality </a:t>
            </a:r>
            <a:br>
              <a:rPr lang="en-CA" dirty="0"/>
            </a:br>
            <a:r>
              <a:rPr lang="en-CA" dirty="0"/>
              <a:t>Gendered Perspectives about Inequality </a:t>
            </a:r>
            <a:br>
              <a:rPr lang="en-CA" dirty="0"/>
            </a:br>
            <a:r>
              <a:rPr lang="en-CA" dirty="0"/>
              <a:t>Geography of Inequality </a:t>
            </a:r>
            <a:br>
              <a:rPr lang="en-CA" dirty="0"/>
            </a:br>
            <a:r>
              <a:rPr lang="en-CA" dirty="0"/>
              <a:t>The Green New Deal </a:t>
            </a:r>
            <a:br>
              <a:rPr lang="en-CA" dirty="0"/>
            </a:br>
            <a:r>
              <a:rPr lang="en-CA" dirty="0"/>
              <a:t>Colonial Perspectives about Inequality </a:t>
            </a:r>
            <a:br>
              <a:rPr lang="en-CA" dirty="0"/>
            </a:br>
            <a:r>
              <a:rPr lang="en-CA" dirty="0"/>
              <a:t>Reformative and Transformative Solutions to Inequality </a:t>
            </a:r>
            <a:br>
              <a:rPr lang="en-CA" dirty="0"/>
            </a:br>
            <a:r>
              <a:rPr lang="en-CA" dirty="0"/>
              <a:t>Micro/Macro Theories about Inequality </a:t>
            </a:r>
            <a:br>
              <a:rPr lang="en-CA" dirty="0"/>
            </a:br>
            <a:r>
              <a:rPr lang="en-CA" dirty="0"/>
              <a:t>Redistribution and Inequality </a:t>
            </a:r>
            <a:br>
              <a:rPr lang="en-CA" dirty="0"/>
            </a:br>
            <a:r>
              <a:rPr lang="en-CA" dirty="0"/>
              <a:t>Democracy and Inequality </a:t>
            </a:r>
            <a:br>
              <a:rPr lang="en-CA" dirty="0"/>
            </a:br>
            <a:r>
              <a:rPr lang="en-CA" dirty="0"/>
              <a:t>Property, Rents, Expropriation and/or Inequality </a:t>
            </a:r>
            <a:br>
              <a:rPr lang="en-CA" dirty="0"/>
            </a:br>
            <a:r>
              <a:rPr lang="en-CA" dirty="0"/>
              <a:t>Black Rights Movements and Inequality </a:t>
            </a:r>
            <a:br>
              <a:rPr lang="en-CA" dirty="0"/>
            </a:br>
            <a:r>
              <a:rPr lang="en-CA" dirty="0"/>
              <a:t>Capitalism and Inequality </a:t>
            </a:r>
            <a:br>
              <a:rPr lang="en-CA" dirty="0"/>
            </a:br>
            <a:r>
              <a:rPr lang="en-CA" dirty="0"/>
              <a:t>Inheritance and Inequality </a:t>
            </a:r>
            <a:br>
              <a:rPr lang="en-CA" dirty="0"/>
            </a:br>
            <a:r>
              <a:rPr lang="en-CA" dirty="0"/>
              <a:t>Theory of Social Balance – J.K Galbraith </a:t>
            </a:r>
          </a:p>
          <a:p>
            <a:r>
              <a:rPr lang="en-CA" dirty="0"/>
              <a:t>I am open to other ideas too. Please approach me if you prefer to write about another topic.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07162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80FCC2AF-CF38-43A6-8440-430E8B715CA9}"/>
              </a:ext>
            </a:extLst>
          </p:cNvPr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630051724"/>
              </p:ext>
            </p:extLst>
          </p:nvPr>
        </p:nvGraphicFramePr>
        <p:xfrm>
          <a:off x="0" y="-1"/>
          <a:ext cx="12192000" cy="73614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38400">
                  <a:extLst>
                    <a:ext uri="{9D8B030D-6E8A-4147-A177-3AD203B41FA5}">
                      <a16:colId xmlns:a16="http://schemas.microsoft.com/office/drawing/2014/main" val="4226346328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107181673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392681824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3258894611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442212841"/>
                    </a:ext>
                  </a:extLst>
                </a:gridCol>
              </a:tblGrid>
              <a:tr h="15729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Category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D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C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B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A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0" marR="38680" marT="0" marB="0"/>
                </a:tc>
                <a:extLst>
                  <a:ext uri="{0D108BD9-81ED-4DB2-BD59-A6C34878D82A}">
                    <a16:rowId xmlns:a16="http://schemas.microsoft.com/office/drawing/2014/main" val="1442857339"/>
                  </a:ext>
                </a:extLst>
              </a:tr>
              <a:tr h="188758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Clarity of Idea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The proposal is not clear. There are many questions outlined in this document that are still unanswered.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Idea is not well developed. </a:t>
                      </a: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Proposal is somewhat unclear. You addressed some of the questions but did not address all the questions outlined in this document.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Idea is somewhat developed. </a:t>
                      </a: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Proposal is clear. You answered the questions outlined in this document.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Idea is well developed. </a:t>
                      </a: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Your proposal is extremely clear and goes well beyond the expectations outlined in this document.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Idea is exceptionally well developed. </a:t>
                      </a:r>
                    </a:p>
                  </a:txBody>
                  <a:tcPr marL="38680" marR="38680" marT="0" marB="0"/>
                </a:tc>
                <a:extLst>
                  <a:ext uri="{0D108BD9-81ED-4DB2-BD59-A6C34878D82A}">
                    <a16:rowId xmlns:a16="http://schemas.microsoft.com/office/drawing/2014/main" val="3154476115"/>
                  </a:ext>
                </a:extLst>
              </a:tr>
              <a:tr h="125838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Clarity of Report</a:t>
                      </a: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Format is awkward and hard to follow.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Ideas are not well presented.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Central arguments are not clear and not supported.  </a:t>
                      </a: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Format is awkward but easier to follow.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Ideas are slightly well presented.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Central arguments are slightly clear and slightly supported. </a:t>
                      </a: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Format is easy to follow.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Ideas are well developed.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Central arguments are clear and well supported. </a:t>
                      </a: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Format is easy to follow and interesting to read.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Ideas are extremely well presented.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Central arguments are very clear and very well supported. </a:t>
                      </a:r>
                    </a:p>
                  </a:txBody>
                  <a:tcPr marL="38680" marR="38680" marT="0" marB="0"/>
                </a:tc>
                <a:extLst>
                  <a:ext uri="{0D108BD9-81ED-4DB2-BD59-A6C34878D82A}">
                    <a16:rowId xmlns:a16="http://schemas.microsoft.com/office/drawing/2014/main" val="4029566469"/>
                  </a:ext>
                </a:extLst>
              </a:tr>
              <a:tr h="94379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Grammar and Sentence Structure</a:t>
                      </a: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Multiple grammar mistakes making it difficult to read.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Several grammar mistakes but it is still clear to read.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One or two grammar mistakes but they do not impair reading experience.  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No spelling or grammar mistakes. Article is easy to read and flows well. 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0" marR="38680" marT="0" marB="0"/>
                </a:tc>
                <a:extLst>
                  <a:ext uri="{0D108BD9-81ED-4DB2-BD59-A6C34878D82A}">
                    <a16:rowId xmlns:a16="http://schemas.microsoft.com/office/drawing/2014/main" val="1829937853"/>
                  </a:ext>
                </a:extLst>
              </a:tr>
              <a:tr h="110109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Information and Relevance</a:t>
                      </a: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The information in the article are useless and not helpful to reader. 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Information is semi-interesting and little relevance. 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Information covered is interesting and useful to reader. 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Information covered is engaging and useful to reader while providing resources to any viewer. 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0" marR="38680" marT="0" marB="0"/>
                </a:tc>
                <a:extLst>
                  <a:ext uri="{0D108BD9-81ED-4DB2-BD59-A6C34878D82A}">
                    <a16:rowId xmlns:a16="http://schemas.microsoft.com/office/drawing/2014/main" val="2806582"/>
                  </a:ext>
                </a:extLst>
              </a:tr>
              <a:tr h="94379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Resources</a:t>
                      </a: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No references.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 methodology developed.</a:t>
                      </a: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One or two improperly cited sources.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Methodology slightly developed.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One or two properly cited sources.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Methodology well developed. </a:t>
                      </a: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Several sources cited that are relevant and useful to information covered.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</a:t>
                      </a:r>
                      <a:r>
                        <a:rPr lang="en-US" sz="15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ethodology </a:t>
                      </a: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extremely well developed. </a:t>
                      </a:r>
                    </a:p>
                  </a:txBody>
                  <a:tcPr marL="38680" marR="38680" marT="0" marB="0"/>
                </a:tc>
                <a:extLst>
                  <a:ext uri="{0D108BD9-81ED-4DB2-BD59-A6C34878D82A}">
                    <a16:rowId xmlns:a16="http://schemas.microsoft.com/office/drawing/2014/main" val="10026639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04458376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2259</TotalTime>
  <Words>433</Words>
  <Application>Microsoft Office PowerPoint</Application>
  <PresentationFormat>Widescreen</PresentationFormat>
  <Paragraphs>74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Calibri</vt:lpstr>
      <vt:lpstr>Calibri Light</vt:lpstr>
      <vt:lpstr>Times New Roman</vt:lpstr>
      <vt:lpstr>Retrospect</vt:lpstr>
      <vt:lpstr>The Political Economy of Inequality</vt:lpstr>
      <vt:lpstr>Steps</vt:lpstr>
      <vt:lpstr>Pick a Topic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Edible Activism!</dc:title>
  <dc:creator>Erik Chevrier</dc:creator>
  <cp:lastModifiedBy>Erik Chevrier</cp:lastModifiedBy>
  <cp:revision>221</cp:revision>
  <dcterms:created xsi:type="dcterms:W3CDTF">2016-08-29T02:04:56Z</dcterms:created>
  <dcterms:modified xsi:type="dcterms:W3CDTF">2019-05-21T16:17:57Z</dcterms:modified>
</cp:coreProperties>
</file>