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8" r:id="rId3"/>
    <p:sldId id="31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The Political Economy of Inequality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Final Project</a:t>
            </a:r>
          </a:p>
          <a:p>
            <a:r>
              <a:rPr lang="en-CA" dirty="0"/>
              <a:t>Erik Chevrier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F737-3A34-4417-9CAE-100ADE22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3AE80-FFD4-42C1-831C-52EB1FCCC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term paper and all other assignments must be submitted by noon on June 25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r>
              <a:rPr lang="en-US" dirty="0"/>
              <a:t>Please submit everything in hard copy in my mailbox in the Political Science department.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6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FCC2AF-CF38-43A6-8440-430E8B715CA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0554326"/>
              </p:ext>
            </p:extLst>
          </p:nvPr>
        </p:nvGraphicFramePr>
        <p:xfrm>
          <a:off x="0" y="-1"/>
          <a:ext cx="12192000" cy="7765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1572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of Idea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paper is not clear.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Idea is not well developed.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Paper is somewhat unclear.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 is somewhat developed.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Paper is clear.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 is well developed.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 paper is extremely clear and goes well beyond the expectations.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 is exceptionally well developed.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1258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of Report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and hard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not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not clear and not supported. 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but easier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slightly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slightly clear and slightly supported.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well developed.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clear and well supported.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 and interesting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extremely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very clear and very well supported.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4029566469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Grammar and Sentence Structure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it difficult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grammar mistakes but it is still clear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One or two grammar mistakes but they do not impair reading experience. 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 spelling or grammar mistakes. Article is easy to read and flows well.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  <a:tr h="110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and Relevance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in the article are useless and not helpful to reader.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is semi-interesting and little relevance.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covered is interesting and useful to reader.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covered is engaging and useful to reader while providing resources to any viewer.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806582"/>
                  </a:ext>
                </a:extLst>
              </a:tr>
              <a:tr h="8612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Resources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references.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Five to ten improperly cited sources.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At least 10 properly cited sources.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15 – 20 sources properly cited that are relevant and useful to information covered.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002663901"/>
                  </a:ext>
                </a:extLst>
              </a:tr>
              <a:tr h="8612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Feedback from Proposal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 not follow the feedback given in your proposal.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Followed a couple suggestions given in your proposal.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Followed most of the suggestions provided in the proposal.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Followed all of the suggestions provided in the proposal.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751416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2269</TotalTime>
  <Words>366</Words>
  <Application>Microsoft Office PowerPoint</Application>
  <PresentationFormat>Widescreen</PresentationFormat>
  <Paragraphs>65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Retrospect</vt:lpstr>
      <vt:lpstr>The Political Economy of Inequality</vt:lpstr>
      <vt:lpstr>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224</cp:revision>
  <dcterms:created xsi:type="dcterms:W3CDTF">2016-08-29T02:04:56Z</dcterms:created>
  <dcterms:modified xsi:type="dcterms:W3CDTF">2019-06-18T02:16:52Z</dcterms:modified>
</cp:coreProperties>
</file>