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26" r:id="rId3"/>
    <p:sldId id="327" r:id="rId4"/>
    <p:sldId id="328" r:id="rId5"/>
    <p:sldId id="322" r:id="rId6"/>
    <p:sldId id="323" r:id="rId7"/>
    <p:sldId id="324" r:id="rId8"/>
    <p:sldId id="325" r:id="rId9"/>
    <p:sldId id="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>
        <p:scale>
          <a:sx n="88" d="100"/>
          <a:sy n="88" d="100"/>
        </p:scale>
        <p:origin x="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ianbusiness.com/lists-and-rankings/richest-people/100-richest-canadians-complete-list/" TargetMode="External"/><Relationship Id="rId2" Type="http://schemas.openxmlformats.org/officeDocument/2006/relationships/hyperlink" Target="https://www.canadianbusiness.com/lists-and-rankings/richest-people/top-25-richest-canadians-2018/#gallery/canadas-richest-people-2018-the-top-25/slide-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s.brightcove.net/13639244001/S15tz26zx_default/index.html?videoId=56406741320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ians.org/greennewdeal" TargetMode="External"/><Relationship Id="rId2" Type="http://schemas.openxmlformats.org/officeDocument/2006/relationships/hyperlink" Target="https://www.youtube.com/watch?v=k7p27E6hzv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The Political </a:t>
            </a:r>
            <a:r>
              <a:rPr lang="en-CA" dirty="0"/>
              <a:t>Economy of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The Age of Increasing Inequality – The astonishing rise of the 1% in </a:t>
            </a:r>
            <a:r>
              <a:rPr lang="en-CA" dirty="0" err="1"/>
              <a:t>canada</a:t>
            </a:r>
            <a:endParaRPr lang="en-CA" dirty="0"/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E488-B5A4-4200-8B4F-58F61B59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Top Wealth in Canada</a:t>
            </a:r>
          </a:p>
        </p:txBody>
      </p:sp>
      <p:pic>
        <p:nvPicPr>
          <p:cNvPr id="9" name="Content Placeholder 8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74EB32F9-E5E2-40AC-9E77-A5F12CE53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2508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370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A2C34-3691-4081-92A8-50D69A1F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Top Wealth In Canada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A1CA1EE3-D63B-4479-8DE5-61E4381A4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2" r="2" b="5446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947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29FE-0240-428D-B1CD-FDEDAFF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Richest People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51F4-85A5-422C-A8AB-DDEA4055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Richest 25 People in Canada</a:t>
            </a:r>
            <a:endParaRPr lang="en-US" dirty="0"/>
          </a:p>
          <a:p>
            <a:r>
              <a:rPr lang="en-US" dirty="0">
                <a:hlinkClick r:id="rId3"/>
              </a:rPr>
              <a:t>Richest Families in Canada</a:t>
            </a:r>
            <a:endParaRPr lang="en-US" dirty="0"/>
          </a:p>
          <a:p>
            <a:r>
              <a:rPr lang="en-US" dirty="0">
                <a:hlinkClick r:id="rId4"/>
              </a:rPr>
              <a:t>Newest Billionaires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5B1D-F342-462E-9384-DC9E3809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 – What kind of a consumer are you? How do you acquire that you want and need?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CA05-9EF0-4F33-92A9-3DA4AC7E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077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Are you impulsive or plan purchases? </a:t>
            </a:r>
          </a:p>
          <a:p>
            <a:r>
              <a:rPr lang="en-US" dirty="0"/>
              <a:t>Are you a compulsive consumer? </a:t>
            </a:r>
          </a:p>
          <a:p>
            <a:r>
              <a:rPr lang="en-US" dirty="0"/>
              <a:t>Do you prioritize ethical products? </a:t>
            </a:r>
          </a:p>
          <a:p>
            <a:r>
              <a:rPr lang="en-US" dirty="0"/>
              <a:t>Do you self-produce anything? </a:t>
            </a:r>
          </a:p>
          <a:p>
            <a:r>
              <a:rPr lang="en-US" dirty="0"/>
              <a:t>Do you have an income source? </a:t>
            </a:r>
          </a:p>
          <a:p>
            <a:r>
              <a:rPr lang="en-US" dirty="0"/>
              <a:t>Do you shop more for necessity or pleasure? </a:t>
            </a:r>
          </a:p>
          <a:p>
            <a:r>
              <a:rPr lang="en-US" dirty="0"/>
              <a:t>Do you shop to change your moods? </a:t>
            </a:r>
          </a:p>
          <a:p>
            <a:r>
              <a:rPr lang="en-US" dirty="0"/>
              <a:t>Do you hold material items in high regards (are you materialistic)?</a:t>
            </a:r>
          </a:p>
          <a:p>
            <a:r>
              <a:rPr lang="en-US" dirty="0"/>
              <a:t>What do you spend your money on? Daily? Weekly? Monthly? Yearly? Future Plans?</a:t>
            </a:r>
          </a:p>
          <a:p>
            <a:r>
              <a:rPr lang="en-US" dirty="0"/>
              <a:t>Do you prioritize fair trade? </a:t>
            </a:r>
          </a:p>
          <a:p>
            <a:r>
              <a:rPr lang="en-US" dirty="0"/>
              <a:t>Do you use any alternative currencies? </a:t>
            </a:r>
          </a:p>
          <a:p>
            <a:r>
              <a:rPr lang="en-US" dirty="0"/>
              <a:t>Do you participate in barter networks?   </a:t>
            </a:r>
          </a:p>
          <a:p>
            <a:r>
              <a:rPr lang="en-US" dirty="0"/>
              <a:t>Do you buy stuff on the illegal market? </a:t>
            </a:r>
          </a:p>
          <a:p>
            <a:r>
              <a:rPr lang="en-US" dirty="0"/>
              <a:t>Do you get state allocations? </a:t>
            </a:r>
          </a:p>
          <a:p>
            <a:r>
              <a:rPr lang="en-US" dirty="0"/>
              <a:t>Do you steal things?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F8BB-6CF1-403D-ACD5-2198E95E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2E3F-542C-46B1-BE93-3E8C9CA4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provide provisions to the bottom income earners – or people who are unemployed? </a:t>
            </a:r>
          </a:p>
          <a:p>
            <a:pPr lvl="1"/>
            <a:r>
              <a:rPr lang="en-US" dirty="0"/>
              <a:t>If so, what form should this take? </a:t>
            </a:r>
          </a:p>
          <a:p>
            <a:pPr lvl="1"/>
            <a:r>
              <a:rPr lang="en-US" dirty="0"/>
              <a:t>What kind of social services can be provided? </a:t>
            </a:r>
          </a:p>
          <a:p>
            <a:pPr lvl="1"/>
            <a:r>
              <a:rPr lang="en-US" dirty="0"/>
              <a:t>What about basic income?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not, how come? </a:t>
            </a:r>
          </a:p>
        </p:txBody>
      </p:sp>
    </p:spTree>
    <p:extLst>
      <p:ext uri="{BB962C8B-B14F-4D97-AF65-F5344CB8AC3E}">
        <p14:creationId xmlns:p14="http://schemas.microsoft.com/office/powerpoint/2010/main" val="28529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78B1-E72D-4A68-BEB5-9E372072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What can we do to eliminate poverty?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9695-51ED-40EE-8B67-DA0B4D8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attempt any of the following experiments? </a:t>
            </a:r>
          </a:p>
          <a:p>
            <a:pPr lvl="1"/>
            <a:r>
              <a:rPr lang="en-US" dirty="0"/>
              <a:t>Progressive taxes? </a:t>
            </a:r>
          </a:p>
          <a:p>
            <a:pPr lvl="1"/>
            <a:r>
              <a:rPr lang="en-US" dirty="0"/>
              <a:t>Taxes on problematic commodities, like carbon? </a:t>
            </a:r>
          </a:p>
          <a:p>
            <a:pPr lvl="1"/>
            <a:r>
              <a:rPr lang="en-US" dirty="0"/>
              <a:t>Universal basic income? </a:t>
            </a:r>
          </a:p>
          <a:p>
            <a:pPr lvl="1"/>
            <a:r>
              <a:rPr lang="en-US" dirty="0"/>
              <a:t>Participatory budgeting? </a:t>
            </a:r>
          </a:p>
          <a:p>
            <a:pPr lvl="1"/>
            <a:r>
              <a:rPr lang="en-US" dirty="0"/>
              <a:t>Prioritizing coops (workplace democracy)? </a:t>
            </a:r>
          </a:p>
          <a:p>
            <a:pPr lvl="1"/>
            <a:r>
              <a:rPr lang="en-US" dirty="0"/>
              <a:t>Maximum wages? </a:t>
            </a:r>
          </a:p>
          <a:p>
            <a:pPr lvl="1"/>
            <a:r>
              <a:rPr lang="en-US" dirty="0"/>
              <a:t>Guaranteed necessities? </a:t>
            </a:r>
          </a:p>
          <a:p>
            <a:pPr lvl="1"/>
            <a:r>
              <a:rPr lang="en-US" dirty="0"/>
              <a:t>Increase social services, especially education?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else can you think of to reduce inequality? </a:t>
            </a:r>
          </a:p>
        </p:txBody>
      </p:sp>
    </p:spTree>
    <p:extLst>
      <p:ext uri="{BB962C8B-B14F-4D97-AF65-F5344CB8AC3E}">
        <p14:creationId xmlns:p14="http://schemas.microsoft.com/office/powerpoint/2010/main" val="19162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5EE6-7C50-4907-84A3-1289D23C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8C7B-FDEB-4A9D-90EF-0D3881C6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kind of economic, political, social system would be ideal? </a:t>
            </a:r>
          </a:p>
          <a:p>
            <a:r>
              <a:rPr lang="en-US" dirty="0"/>
              <a:t>How can we get from our current situation to a more ideal system? </a:t>
            </a:r>
          </a:p>
          <a:p>
            <a:endParaRPr lang="en-US" dirty="0"/>
          </a:p>
          <a:p>
            <a:r>
              <a:rPr lang="en-US" dirty="0"/>
              <a:t>Discussion points:</a:t>
            </a:r>
          </a:p>
          <a:p>
            <a:pPr lvl="1"/>
            <a:r>
              <a:rPr lang="en-US" dirty="0"/>
              <a:t>Replace capitalism?</a:t>
            </a:r>
          </a:p>
          <a:p>
            <a:pPr lvl="1"/>
            <a:r>
              <a:rPr lang="en-US" dirty="0"/>
              <a:t>Reform capitalism? </a:t>
            </a:r>
          </a:p>
          <a:p>
            <a:pPr lvl="1"/>
            <a:r>
              <a:rPr lang="en-US" dirty="0"/>
              <a:t>Embrace capitalism?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Social reproduction</a:t>
            </a:r>
          </a:p>
          <a:p>
            <a:pPr lvl="1"/>
            <a:r>
              <a:rPr lang="en-US" dirty="0"/>
              <a:t>Interstitial change</a:t>
            </a:r>
          </a:p>
          <a:p>
            <a:pPr lvl="1"/>
            <a:r>
              <a:rPr lang="en-US" dirty="0"/>
              <a:t>Revolution</a:t>
            </a:r>
          </a:p>
          <a:p>
            <a:pPr lvl="1"/>
            <a:r>
              <a:rPr lang="en-US" dirty="0"/>
              <a:t>Deepen democracy</a:t>
            </a:r>
          </a:p>
          <a:p>
            <a:pPr lvl="1"/>
            <a:r>
              <a:rPr lang="en-US" dirty="0"/>
              <a:t>Capitalism will fail on its own - something will eventually replace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4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6296-FD94-4109-ABF3-71992F7D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New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354A-0730-46CD-94EA-00AF1156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Green New Deal Video</a:t>
            </a:r>
            <a:endParaRPr lang="en-US" dirty="0"/>
          </a:p>
          <a:p>
            <a:r>
              <a:rPr lang="en-US" dirty="0">
                <a:hlinkClick r:id="rId3"/>
              </a:rPr>
              <a:t>Pact for a Green New Deal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368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375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The Political Economy of Inequality</vt:lpstr>
      <vt:lpstr>Top Wealth in Canada</vt:lpstr>
      <vt:lpstr>Top Wealth In Canada</vt:lpstr>
      <vt:lpstr>Richest People in Canada</vt:lpstr>
      <vt:lpstr>Discussion – What kind of a consumer are you? How do you acquire that you want and need? </vt:lpstr>
      <vt:lpstr>Discussion</vt:lpstr>
      <vt:lpstr>Discussion – What can we do to eliminate poverty? </vt:lpstr>
      <vt:lpstr>Discussion</vt:lpstr>
      <vt:lpstr>Green New Deal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Economy of Inequality</dc:title>
  <dc:creator>Erik Chevrier</dc:creator>
  <cp:lastModifiedBy>Erik Chevrier</cp:lastModifiedBy>
  <cp:revision>7</cp:revision>
  <dcterms:created xsi:type="dcterms:W3CDTF">2019-06-06T16:40:12Z</dcterms:created>
  <dcterms:modified xsi:type="dcterms:W3CDTF">2019-06-11T16:36:18Z</dcterms:modified>
</cp:coreProperties>
</file>