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6" r:id="rId3"/>
    <p:sldId id="258" r:id="rId4"/>
    <p:sldId id="314" r:id="rId5"/>
    <p:sldId id="31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7" d="100"/>
          <a:sy n="87" d="100"/>
        </p:scale>
        <p:origin x="64"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2019-07-10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2019-07-10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2019-07-10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2019-07-10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spreadsheets/d/1YYK-4OYKN0_scM0VsAhN-JQejBfy1F6gQ46qOGQ90tM/edit?usp=sha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dirty="0"/>
              <a:t>Cooking Project</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B5EFD-FDDD-45EB-8318-9433FFF141B3}"/>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6A4D3B1-EBDF-43DA-940D-596D33A41826}"/>
              </a:ext>
            </a:extLst>
          </p:cNvPr>
          <p:cNvSpPr>
            <a:spLocks noGrp="1"/>
          </p:cNvSpPr>
          <p:nvPr>
            <p:ph idx="1"/>
          </p:nvPr>
        </p:nvSpPr>
        <p:spPr/>
        <p:txBody>
          <a:bodyPr/>
          <a:lstStyle/>
          <a:p>
            <a:r>
              <a:rPr lang="en-US" b="1" dirty="0"/>
              <a:t>Cooking Project: </a:t>
            </a:r>
            <a:r>
              <a:rPr lang="en-US" dirty="0"/>
              <a:t>Students must prepare at least one meal to bring and share with the class. Students will write a short blog of about 600 words about the practices, attitudes, and beliefs as well as the networks and institutions surrounding the production, distribution, and consumption of the food item they prepared. They will also include the recipe. </a:t>
            </a:r>
          </a:p>
          <a:p>
            <a:endParaRPr lang="en-US" dirty="0"/>
          </a:p>
        </p:txBody>
      </p:sp>
    </p:spTree>
    <p:extLst>
      <p:ext uri="{BB962C8B-B14F-4D97-AF65-F5344CB8AC3E}">
        <p14:creationId xmlns:p14="http://schemas.microsoft.com/office/powerpoint/2010/main" val="393677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Report Must Address The Following Questions</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fontScale="77500" lnSpcReduction="20000"/>
          </a:bodyPr>
          <a:lstStyle/>
          <a:p>
            <a:r>
              <a:rPr lang="en-US" sz="2400" b="1" dirty="0"/>
              <a:t>What is the recipe of your food item? </a:t>
            </a:r>
          </a:p>
          <a:p>
            <a:pPr lvl="1"/>
            <a:r>
              <a:rPr lang="en-US" sz="2200" b="1" dirty="0"/>
              <a:t>Please list the ingredients and write about the process of preparing your food item. </a:t>
            </a:r>
          </a:p>
          <a:p>
            <a:r>
              <a:rPr lang="en-US" sz="2400" b="1" dirty="0"/>
              <a:t>What are the positive and negative consequences surrounding the production, transformation, transportation, distribution, consumption and waste management processes of your food item? </a:t>
            </a:r>
          </a:p>
          <a:p>
            <a:r>
              <a:rPr lang="en-US" i="1" dirty="0"/>
              <a:t>First, identify your ingredients – then find out how your food item is produced, transformed, transported, distributed, consumed, and how much waste it produces. </a:t>
            </a:r>
          </a:p>
          <a:p>
            <a:pPr lvl="1"/>
            <a:r>
              <a:rPr lang="en-US" sz="2200" dirty="0"/>
              <a:t>You may include the following topics as discussion points –– labour, gender, class, privilege, colonial imposition, racial issues, health, economy, community, environmental footprint, etc. </a:t>
            </a:r>
          </a:p>
          <a:p>
            <a:pPr marL="201168" lvl="1" indent="0">
              <a:buNone/>
            </a:pPr>
            <a:r>
              <a:rPr lang="en-CA" sz="1600" i="1" dirty="0"/>
              <a:t>You may go in depth about one of these topics if you think it warrants more attention, or you can provide a more general overview of a couple of these topics. You will not have enough space to cover all of these topics; therefore make sure you include what is most important to your food item. </a:t>
            </a:r>
          </a:p>
          <a:p>
            <a:r>
              <a:rPr lang="en-US" sz="2400" b="1" dirty="0"/>
              <a:t>Where should Concordia students acquire the ingredients in the most ethical way? </a:t>
            </a:r>
          </a:p>
          <a:p>
            <a:pPr lvl="1"/>
            <a:r>
              <a:rPr lang="en-US" sz="2200" b="1" dirty="0"/>
              <a:t>You can take into consideration: price, labour conditions (i.e. fair trade), environmental footprint, local vs global, coops/non profits vs multinational corporations, health factors (i.e. reduced sugar), shopping convenience, etc. </a:t>
            </a:r>
          </a:p>
          <a:p>
            <a:endParaRPr lang="en-US" dirty="0"/>
          </a:p>
        </p:txBody>
      </p:sp>
    </p:spTree>
    <p:extLst>
      <p:ext uri="{BB962C8B-B14F-4D97-AF65-F5344CB8AC3E}">
        <p14:creationId xmlns:p14="http://schemas.microsoft.com/office/powerpoint/2010/main" val="275248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screenshot of a cell phone&#10;&#10;Description generated with very high confidence">
            <a:extLst>
              <a:ext uri="{FF2B5EF4-FFF2-40B4-BE49-F238E27FC236}">
                <a16:creationId xmlns:a16="http://schemas.microsoft.com/office/drawing/2014/main" id="{5FAE578E-8FDC-4813-8E3B-C878DCF84C42}"/>
              </a:ext>
            </a:extLst>
          </p:cNvPr>
          <p:cNvPicPr>
            <a:picLocks noChangeAspect="1"/>
          </p:cNvPicPr>
          <p:nvPr/>
        </p:nvPicPr>
        <p:blipFill>
          <a:blip r:embed="rId2"/>
          <a:stretch>
            <a:fillRect/>
          </a:stretch>
        </p:blipFill>
        <p:spPr>
          <a:xfrm>
            <a:off x="2323712" y="905933"/>
            <a:ext cx="7576579" cy="5039728"/>
          </a:xfrm>
          <a:prstGeom prst="rect">
            <a:avLst/>
          </a:prstGeom>
        </p:spPr>
      </p:pic>
    </p:spTree>
    <p:extLst>
      <p:ext uri="{BB962C8B-B14F-4D97-AF65-F5344CB8AC3E}">
        <p14:creationId xmlns:p14="http://schemas.microsoft.com/office/powerpoint/2010/main" val="1404458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D771592-7043-46F0-9444-2734341137EF}"/>
              </a:ext>
            </a:extLst>
          </p:cNvPr>
          <p:cNvSpPr>
            <a:spLocks noGrp="1"/>
          </p:cNvSpPr>
          <p:nvPr>
            <p:ph type="title"/>
          </p:nvPr>
        </p:nvSpPr>
        <p:spPr/>
        <p:txBody>
          <a:bodyPr/>
          <a:lstStyle/>
          <a:p>
            <a:endParaRPr lang="en-US"/>
          </a:p>
        </p:txBody>
      </p:sp>
      <p:sp>
        <p:nvSpPr>
          <p:cNvPr id="8" name="Content Placeholder 7">
            <a:extLst>
              <a:ext uri="{FF2B5EF4-FFF2-40B4-BE49-F238E27FC236}">
                <a16:creationId xmlns:a16="http://schemas.microsoft.com/office/drawing/2014/main" id="{1B7DC8EE-BEBD-40FC-AC55-2862C34570D2}"/>
              </a:ext>
            </a:extLst>
          </p:cNvPr>
          <p:cNvSpPr>
            <a:spLocks noGrp="1"/>
          </p:cNvSpPr>
          <p:nvPr>
            <p:ph idx="1"/>
          </p:nvPr>
        </p:nvSpPr>
        <p:spPr/>
        <p:txBody>
          <a:bodyPr/>
          <a:lstStyle/>
          <a:p>
            <a:r>
              <a:rPr lang="en-US" dirty="0"/>
              <a:t>Dates for cooking: </a:t>
            </a:r>
          </a:p>
          <a:p>
            <a:r>
              <a:rPr lang="en-US" dirty="0">
                <a:hlinkClick r:id="rId2"/>
              </a:rPr>
              <a:t>https://docs.google.com/spreadsheets/d/1YYK-4OYKN0_scM0VsAhN-JQejBfy1F6gQ46qOGQ90tM/edit?usp=sharing</a:t>
            </a:r>
            <a:endParaRPr lang="en-US" dirty="0"/>
          </a:p>
          <a:p>
            <a:endParaRPr lang="en-US" dirty="0"/>
          </a:p>
        </p:txBody>
      </p:sp>
    </p:spTree>
    <p:extLst>
      <p:ext uri="{BB962C8B-B14F-4D97-AF65-F5344CB8AC3E}">
        <p14:creationId xmlns:p14="http://schemas.microsoft.com/office/powerpoint/2010/main" val="40973569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2279</TotalTime>
  <Words>347</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Food and Sustainability</vt:lpstr>
      <vt:lpstr>Instructions</vt:lpstr>
      <vt:lpstr>Report Must Address The Following 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226</cp:revision>
  <dcterms:created xsi:type="dcterms:W3CDTF">2016-08-29T02:04:56Z</dcterms:created>
  <dcterms:modified xsi:type="dcterms:W3CDTF">2019-07-10T14:47:43Z</dcterms:modified>
</cp:coreProperties>
</file>