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341" r:id="rId2"/>
    <p:sldId id="350" r:id="rId3"/>
    <p:sldId id="342" r:id="rId4"/>
    <p:sldId id="343" r:id="rId5"/>
    <p:sldId id="344" r:id="rId6"/>
    <p:sldId id="34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>
        <p:scale>
          <a:sx n="88" d="100"/>
          <a:sy n="88" d="100"/>
        </p:scale>
        <p:origin x="8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2019-07-31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JouJhLM48" TargetMode="External"/><Relationship Id="rId2" Type="http://schemas.openxmlformats.org/officeDocument/2006/relationships/hyperlink" Target="https://www.youtube.com/watch?v=bLqYE-m2nE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01F9-449A-4D4B-A6D4-0E7DE42B5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and Sustainability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3EAE3-5C95-4600-9344-0B44DA5698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Food and Agriculture</a:t>
            </a:r>
            <a:br>
              <a:rPr lang="en-US" dirty="0"/>
            </a:br>
            <a:r>
              <a:rPr lang="en-US" dirty="0"/>
              <a:t>Erik Chevrier</a:t>
            </a:r>
            <a:br>
              <a:rPr lang="en-US" dirty="0"/>
            </a:br>
            <a:r>
              <a:rPr lang="en-US" dirty="0"/>
              <a:t>July 31</a:t>
            </a:r>
            <a:r>
              <a:rPr lang="en-US" baseline="30000" dirty="0"/>
              <a:t>th</a:t>
            </a:r>
            <a:r>
              <a:rPr lang="en-US" dirty="0"/>
              <a:t>, 2019</a:t>
            </a:r>
            <a:br>
              <a:rPr lang="en-US" dirty="0"/>
            </a:br>
            <a:r>
              <a:rPr lang="en-US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405911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223E-441F-4980-9DB2-DE5C5716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Reading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C7069-0F47-43CF-A8D4-7907EC793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Please put away your books. You make keep out your notes. </a:t>
            </a:r>
          </a:p>
          <a:p>
            <a:r>
              <a:rPr lang="en-US" dirty="0"/>
              <a:t>Regarding  the reading: </a:t>
            </a:r>
          </a:p>
          <a:p>
            <a:r>
              <a:rPr lang="en-US" b="1" dirty="0"/>
              <a:t>Holt-Gimenez, E. (2017) A Foodie’s Guide to Capitalism: Understanding the Political Economy of What We Eat, Monthly Review Press, New York. </a:t>
            </a:r>
          </a:p>
          <a:p>
            <a:r>
              <a:rPr lang="en-US" b="1" dirty="0"/>
              <a:t>Chapter 4 – Capitalism, Food and Agriculture (pp. 115 – 142) </a:t>
            </a:r>
          </a:p>
          <a:p>
            <a:r>
              <a:rPr lang="en-US" dirty="0"/>
              <a:t>You have 10 minutes to summarize the chapter by addressing the following:  </a:t>
            </a:r>
          </a:p>
          <a:p>
            <a:r>
              <a:rPr lang="en-US" dirty="0"/>
              <a:t>(1) identify the central claim(s) or thesis(es) of the text articulated in the student’s own words (2) identify the supporting evidence for the claim(s) and the key concepts introduced</a:t>
            </a:r>
            <a:br>
              <a:rPr lang="en-US" dirty="0"/>
            </a:br>
            <a:r>
              <a:rPr lang="en-US" dirty="0"/>
              <a:t>(3) relate the text to other examples that support or contradict the central claim or thesis</a:t>
            </a:r>
            <a:br>
              <a:rPr lang="en-US" dirty="0"/>
            </a:br>
            <a:r>
              <a:rPr lang="en-US" dirty="0"/>
              <a:t>(4) according to Eric Holt-</a:t>
            </a:r>
            <a:r>
              <a:rPr lang="en-US" dirty="0" err="1"/>
              <a:t>Giminez</a:t>
            </a:r>
            <a:r>
              <a:rPr lang="en-US" dirty="0"/>
              <a:t>, what is the metabolic riff? </a:t>
            </a:r>
            <a:br>
              <a:rPr lang="en-US" dirty="0"/>
            </a:br>
            <a:r>
              <a:rPr lang="en-US" dirty="0"/>
              <a:t>(5) according to Eric Holt-</a:t>
            </a:r>
            <a:r>
              <a:rPr lang="en-US" dirty="0" err="1"/>
              <a:t>Giminez</a:t>
            </a:r>
            <a:r>
              <a:rPr lang="en-US" dirty="0"/>
              <a:t>, what is agroecology? </a:t>
            </a:r>
            <a:br>
              <a:rPr lang="en-US" dirty="0"/>
            </a:br>
            <a:r>
              <a:rPr lang="en-US" dirty="0"/>
              <a:t>(6) according to Eric Holt-</a:t>
            </a:r>
            <a:r>
              <a:rPr lang="en-US" dirty="0" err="1"/>
              <a:t>Giminez</a:t>
            </a:r>
            <a:r>
              <a:rPr lang="en-US" dirty="0"/>
              <a:t>, what do </a:t>
            </a:r>
            <a:r>
              <a:rPr lang="en-US" dirty="0" err="1"/>
              <a:t>appropriationism</a:t>
            </a:r>
            <a:r>
              <a:rPr lang="en-US" dirty="0"/>
              <a:t> and </a:t>
            </a:r>
            <a:r>
              <a:rPr lang="en-US" dirty="0" err="1"/>
              <a:t>substitutionism</a:t>
            </a:r>
            <a:r>
              <a:rPr lang="en-US" dirty="0"/>
              <a:t> refer to?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80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C246-C7F7-4AB6-8EFD-9E0005566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ED76B-11F7-455F-9C83-F172B832A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What is Agroecology?</a:t>
            </a:r>
            <a:endParaRPr lang="en-US" dirty="0"/>
          </a:p>
          <a:p>
            <a:r>
              <a:rPr lang="en-US" dirty="0">
                <a:hlinkClick r:id="rId3"/>
              </a:rPr>
              <a:t>Living Soil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1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01F53-3509-447A-BD52-9E2F3857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F56C3-638B-4FD3-96D1-517D2FE14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food-values should we be creating? </a:t>
            </a:r>
          </a:p>
        </p:txBody>
      </p:sp>
    </p:spTree>
    <p:extLst>
      <p:ext uri="{BB962C8B-B14F-4D97-AF65-F5344CB8AC3E}">
        <p14:creationId xmlns:p14="http://schemas.microsoft.com/office/powerpoint/2010/main" val="338015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46BFC-BBC3-43E9-94E6-D36CD0CDC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A2120-E3E2-4B33-9888-7BF42573D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create the conditions to make the values identified in the previous discussion come into fruition? </a:t>
            </a:r>
          </a:p>
        </p:txBody>
      </p:sp>
    </p:spTree>
    <p:extLst>
      <p:ext uri="{BB962C8B-B14F-4D97-AF65-F5344CB8AC3E}">
        <p14:creationId xmlns:p14="http://schemas.microsoft.com/office/powerpoint/2010/main" val="154452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E6315-461F-4A81-BFB6-57FFBF6C7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Research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A6AAD-9E45-4649-9239-1ED72A7C9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project are you working on? </a:t>
            </a:r>
          </a:p>
          <a:p>
            <a:r>
              <a:rPr lang="en-US" dirty="0"/>
              <a:t>How does this project relate with food and sustainability?</a:t>
            </a:r>
          </a:p>
          <a:p>
            <a:r>
              <a:rPr lang="en-US" dirty="0"/>
              <a:t>What tasks have you performed so far? </a:t>
            </a:r>
          </a:p>
          <a:p>
            <a:r>
              <a:rPr lang="en-US" dirty="0"/>
              <a:t>How does your role in the project create conditions for food that has a positive impact on the world? </a:t>
            </a:r>
          </a:p>
          <a:p>
            <a:r>
              <a:rPr lang="en-US" dirty="0"/>
              <a:t>What have you learned so far?  </a:t>
            </a:r>
          </a:p>
        </p:txBody>
      </p:sp>
    </p:spTree>
    <p:extLst>
      <p:ext uri="{BB962C8B-B14F-4D97-AF65-F5344CB8AC3E}">
        <p14:creationId xmlns:p14="http://schemas.microsoft.com/office/powerpoint/2010/main" val="2637757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215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Food and Sustainability</vt:lpstr>
      <vt:lpstr>New Reading Discussion</vt:lpstr>
      <vt:lpstr>Video</vt:lpstr>
      <vt:lpstr>Discussion</vt:lpstr>
      <vt:lpstr>Discussion</vt:lpstr>
      <vt:lpstr>Action Research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Sustainability</dc:title>
  <dc:creator>Erik Chevrier</dc:creator>
  <cp:lastModifiedBy>Erik Chevrier</cp:lastModifiedBy>
  <cp:revision>10</cp:revision>
  <dcterms:created xsi:type="dcterms:W3CDTF">2019-07-29T05:13:30Z</dcterms:created>
  <dcterms:modified xsi:type="dcterms:W3CDTF">2019-07-31T14:55:22Z</dcterms:modified>
</cp:coreProperties>
</file>