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8" r:id="rId3"/>
    <p:sldId id="311" r:id="rId4"/>
    <p:sldId id="312" r:id="rId5"/>
    <p:sldId id="319" r:id="rId6"/>
    <p:sldId id="265" r:id="rId7"/>
    <p:sldId id="32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7" d="100"/>
          <a:sy n="87" d="100"/>
        </p:scale>
        <p:origin x="64" y="3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2019-09-18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2019-09-18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2019-09-18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2019-09-18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2019-09-18</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2019-09-18</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2019-09-18</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2019-09-18</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fontScale="85000" lnSpcReduction="20000"/>
          </a:bodyPr>
          <a:lstStyle/>
          <a:p>
            <a:r>
              <a:rPr lang="en-CA"/>
              <a:t>Blog</a:t>
            </a:r>
            <a:endParaRPr lang="en-CA" dirty="0"/>
          </a:p>
          <a:p>
            <a:r>
              <a:rPr lang="en-CA" dirty="0"/>
              <a:t>Erik Chevrier</a:t>
            </a:r>
          </a:p>
          <a:p>
            <a:r>
              <a:rPr lang="en-CA" dirty="0"/>
              <a:t>www.erikchevrier.ca</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 Description</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a:bodyPr>
          <a:lstStyle/>
          <a:p>
            <a:r>
              <a:rPr lang="en-US" b="1" dirty="0"/>
              <a:t>Blog Posts:</a:t>
            </a:r>
            <a:r>
              <a:rPr lang="en-US" dirty="0"/>
              <a:t> Students will write a blog posts of about 600 words for the </a:t>
            </a:r>
            <a:r>
              <a:rPr lang="en-US" u="sng" dirty="0">
                <a:hlinkClick r:id="rId2"/>
              </a:rPr>
              <a:t>www.concordiafoodgroups.ca</a:t>
            </a:r>
            <a:r>
              <a:rPr lang="en-US" dirty="0"/>
              <a:t> website. For the first blog post students can </a:t>
            </a:r>
          </a:p>
          <a:p>
            <a:r>
              <a:rPr lang="en-US" dirty="0"/>
              <a:t>(1) attend a food related conference organized by a community group or participate in an ‘action’ related to food and/or sustainability and write about the conference/action.</a:t>
            </a:r>
          </a:p>
          <a:p>
            <a:r>
              <a:rPr lang="en-US" dirty="0"/>
              <a:t>(2) interview a community group</a:t>
            </a:r>
          </a:p>
          <a:p>
            <a:r>
              <a:rPr lang="en-US" dirty="0"/>
              <a:t>Blog posts must critically analyze the topic in a clear, concise, informative, and interesting manner and should link the topic/conference/interview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Report</a:t>
            </a:r>
          </a:p>
        </p:txBody>
      </p:sp>
      <p:sp>
        <p:nvSpPr>
          <p:cNvPr id="3" name="Content Placeholder 2"/>
          <p:cNvSpPr>
            <a:spLocks noGrp="1"/>
          </p:cNvSpPr>
          <p:nvPr>
            <p:ph idx="1"/>
          </p:nvPr>
        </p:nvSpPr>
        <p:spPr/>
        <p:txBody>
          <a:bodyPr/>
          <a:lstStyle/>
          <a:p>
            <a:r>
              <a:rPr lang="en-US" dirty="0"/>
              <a:t>Identify a conference or event related to food that interests you</a:t>
            </a:r>
          </a:p>
          <a:p>
            <a:r>
              <a:rPr lang="en-US" dirty="0"/>
              <a:t>Ask me (Erik) if this is a suitable conference</a:t>
            </a:r>
          </a:p>
          <a:p>
            <a:r>
              <a:rPr lang="en-US" dirty="0"/>
              <a:t>Attend the conference </a:t>
            </a:r>
          </a:p>
          <a:p>
            <a:r>
              <a:rPr lang="en-US" dirty="0"/>
              <a:t>Write a blog post of about 600 words</a:t>
            </a:r>
          </a:p>
          <a:p>
            <a:r>
              <a:rPr lang="en-US" dirty="0"/>
              <a:t>Include (at least) three external sources</a:t>
            </a:r>
          </a:p>
          <a:p>
            <a:r>
              <a:rPr lang="en-US" dirty="0"/>
              <a:t>Take a picture of the event – ask for permission to take pictures and let then know that this will be for a blog that may circulate on the internet (Facebook and Concordia Food Groups Website)</a:t>
            </a:r>
          </a:p>
          <a:p>
            <a:r>
              <a:rPr lang="en-US" b="1" dirty="0"/>
              <a:t>Report must be submitted no more than a week after the conference you attended or before the last class – whichever comes first</a:t>
            </a:r>
          </a:p>
        </p:txBody>
      </p:sp>
    </p:spTree>
    <p:extLst>
      <p:ext uri="{BB962C8B-B14F-4D97-AF65-F5344CB8AC3E}">
        <p14:creationId xmlns:p14="http://schemas.microsoft.com/office/powerpoint/2010/main" val="1571832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Report: How to Write the Blog</a:t>
            </a:r>
          </a:p>
        </p:txBody>
      </p:sp>
      <p:sp>
        <p:nvSpPr>
          <p:cNvPr id="3" name="Content Placeholder 2"/>
          <p:cNvSpPr>
            <a:spLocks noGrp="1"/>
          </p:cNvSpPr>
          <p:nvPr>
            <p:ph idx="1"/>
          </p:nvPr>
        </p:nvSpPr>
        <p:spPr/>
        <p:txBody>
          <a:bodyPr>
            <a:normAutofit fontScale="70000" lnSpcReduction="20000"/>
          </a:bodyPr>
          <a:lstStyle/>
          <a:p>
            <a:r>
              <a:rPr lang="en-US" dirty="0"/>
              <a:t>Write a blog summarizing the event</a:t>
            </a:r>
          </a:p>
          <a:p>
            <a:r>
              <a:rPr lang="en-US" dirty="0"/>
              <a:t>Address the following questions:</a:t>
            </a:r>
          </a:p>
          <a:p>
            <a:pPr lvl="1"/>
            <a:r>
              <a:rPr lang="en-US" dirty="0"/>
              <a:t>What was the conference about?</a:t>
            </a:r>
          </a:p>
          <a:p>
            <a:pPr lvl="1"/>
            <a:r>
              <a:rPr lang="en-US" dirty="0"/>
              <a:t>Why is this topic important?</a:t>
            </a:r>
          </a:p>
          <a:p>
            <a:pPr lvl="1"/>
            <a:r>
              <a:rPr lang="en-US" dirty="0"/>
              <a:t>Logistics – who, what, why, where, when…</a:t>
            </a:r>
          </a:p>
          <a:p>
            <a:pPr lvl="1"/>
            <a:r>
              <a:rPr lang="en-US" dirty="0"/>
              <a:t>Is there a follow up event or other similar events people can attend?</a:t>
            </a:r>
          </a:p>
          <a:p>
            <a:pPr lvl="1"/>
            <a:r>
              <a:rPr lang="en-US" dirty="0"/>
              <a:t>How does this topic relate to other similar topics?</a:t>
            </a:r>
          </a:p>
          <a:p>
            <a:r>
              <a:rPr lang="en-US" dirty="0"/>
              <a:t>Make sure the blog is (objectives):</a:t>
            </a:r>
          </a:p>
          <a:p>
            <a:pPr lvl="1"/>
            <a:r>
              <a:rPr lang="en-US" dirty="0"/>
              <a:t>Clear and concise</a:t>
            </a:r>
          </a:p>
          <a:p>
            <a:pPr lvl="1"/>
            <a:r>
              <a:rPr lang="en-US" dirty="0"/>
              <a:t>Informative</a:t>
            </a:r>
          </a:p>
          <a:p>
            <a:pPr lvl="1"/>
            <a:r>
              <a:rPr lang="en-US" dirty="0"/>
              <a:t>Interesting</a:t>
            </a:r>
          </a:p>
          <a:p>
            <a:pPr lvl="1"/>
            <a:r>
              <a:rPr lang="en-US" dirty="0"/>
              <a:t>Link to big picture</a:t>
            </a:r>
          </a:p>
          <a:p>
            <a:pPr lvl="1"/>
            <a:r>
              <a:rPr lang="en-US" dirty="0"/>
              <a:t>Critical analysis (properly critical)</a:t>
            </a:r>
          </a:p>
          <a:p>
            <a:pPr lvl="1"/>
            <a:r>
              <a:rPr lang="en-US" dirty="0"/>
              <a:t>Address appropriate audience and make sure information is conveyed to this audience based on their level of knowledge of the subject matter</a:t>
            </a:r>
          </a:p>
          <a:p>
            <a:pPr lvl="1"/>
            <a:endParaRPr lang="en-US" dirty="0"/>
          </a:p>
          <a:p>
            <a:pPr marL="201168" lvl="1" indent="0">
              <a:buNone/>
            </a:pPr>
            <a:r>
              <a:rPr lang="en-US" b="1" i="1" dirty="0"/>
              <a:t>Link the conference topic to other sources (at least 3)</a:t>
            </a:r>
          </a:p>
        </p:txBody>
      </p:sp>
    </p:spTree>
    <p:extLst>
      <p:ext uri="{BB962C8B-B14F-4D97-AF65-F5344CB8AC3E}">
        <p14:creationId xmlns:p14="http://schemas.microsoft.com/office/powerpoint/2010/main" val="274539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E966BA1-1952-400F-A945-D36CAB03BCD5}"/>
              </a:ext>
            </a:extLst>
          </p:cNvPr>
          <p:cNvPicPr>
            <a:picLocks noChangeAspect="1"/>
          </p:cNvPicPr>
          <p:nvPr/>
        </p:nvPicPr>
        <p:blipFill>
          <a:blip r:embed="rId2"/>
          <a:stretch>
            <a:fillRect/>
          </a:stretch>
        </p:blipFill>
        <p:spPr>
          <a:xfrm>
            <a:off x="1973404" y="905933"/>
            <a:ext cx="8277195" cy="5039728"/>
          </a:xfrm>
          <a:prstGeom prst="rect">
            <a:avLst/>
          </a:prstGeom>
        </p:spPr>
      </p:pic>
    </p:spTree>
    <p:extLst>
      <p:ext uri="{BB962C8B-B14F-4D97-AF65-F5344CB8AC3E}">
        <p14:creationId xmlns:p14="http://schemas.microsoft.com/office/powerpoint/2010/main" val="388331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CBA37-56E6-4EA6-86DB-589D23AE4AC1}"/>
              </a:ext>
            </a:extLst>
          </p:cNvPr>
          <p:cNvSpPr>
            <a:spLocks noGrp="1"/>
          </p:cNvSpPr>
          <p:nvPr>
            <p:ph type="title"/>
          </p:nvPr>
        </p:nvSpPr>
        <p:spPr/>
        <p:txBody>
          <a:bodyPr/>
          <a:lstStyle/>
          <a:p>
            <a:r>
              <a:rPr lang="en-US" dirty="0"/>
              <a:t>Interview with Community Group</a:t>
            </a:r>
          </a:p>
        </p:txBody>
      </p:sp>
      <p:sp>
        <p:nvSpPr>
          <p:cNvPr id="3" name="Content Placeholder 2">
            <a:extLst>
              <a:ext uri="{FF2B5EF4-FFF2-40B4-BE49-F238E27FC236}">
                <a16:creationId xmlns:a16="http://schemas.microsoft.com/office/drawing/2014/main" id="{27A26346-4449-4603-BE55-AFAD98BF0AE9}"/>
              </a:ext>
            </a:extLst>
          </p:cNvPr>
          <p:cNvSpPr>
            <a:spLocks noGrp="1"/>
          </p:cNvSpPr>
          <p:nvPr>
            <p:ph idx="1"/>
          </p:nvPr>
        </p:nvSpPr>
        <p:spPr/>
        <p:txBody>
          <a:bodyPr>
            <a:normAutofit fontScale="92500" lnSpcReduction="20000"/>
          </a:bodyPr>
          <a:lstStyle/>
          <a:p>
            <a:pPr marL="201168" lvl="1" indent="0">
              <a:buNone/>
            </a:pPr>
            <a:r>
              <a:rPr lang="en-US" dirty="0"/>
              <a:t>What you need to do.</a:t>
            </a:r>
          </a:p>
          <a:p>
            <a:pPr marL="201168" lvl="1" indent="0">
              <a:buNone/>
            </a:pPr>
            <a:r>
              <a:rPr lang="en-US" dirty="0"/>
              <a:t>1 – Ask permission to interview a member (or members) of a community group.</a:t>
            </a:r>
          </a:p>
          <a:p>
            <a:pPr marL="201168" lvl="1" indent="0">
              <a:buNone/>
            </a:pPr>
            <a:r>
              <a:rPr lang="en-US" dirty="0"/>
              <a:t>2 – Conduct an interview with the community group – not the same one as the one you are working with for the final project. </a:t>
            </a:r>
          </a:p>
          <a:p>
            <a:pPr marL="201168" lvl="1" indent="0">
              <a:buNone/>
            </a:pPr>
            <a:r>
              <a:rPr lang="en-US" dirty="0"/>
              <a:t>3 – Write a blog post about the interview in the style of a mini research report. </a:t>
            </a:r>
          </a:p>
          <a:p>
            <a:pPr marL="201168" lvl="1" indent="0">
              <a:buNone/>
            </a:pPr>
            <a:endParaRPr lang="en-US" dirty="0"/>
          </a:p>
          <a:p>
            <a:pPr marL="201168" lvl="1" indent="0">
              <a:buNone/>
            </a:pPr>
            <a:r>
              <a:rPr lang="en-US" b="1" dirty="0"/>
              <a:t>Reports must include: </a:t>
            </a:r>
          </a:p>
          <a:p>
            <a:pPr lvl="1">
              <a:buFontTx/>
              <a:buChar char="-"/>
            </a:pPr>
            <a:r>
              <a:rPr lang="en-US" dirty="0"/>
              <a:t>An introduction of why this topic is important. Contextualize the group/topic by performing a literature review. Please incorporate (at least) 3 external sources.</a:t>
            </a:r>
          </a:p>
          <a:p>
            <a:pPr lvl="1">
              <a:buFontTx/>
              <a:buChar char="-"/>
            </a:pPr>
            <a:r>
              <a:rPr lang="en-US" dirty="0"/>
              <a:t>A brief overview of the methodology used to conduct the interview. </a:t>
            </a:r>
          </a:p>
          <a:p>
            <a:pPr lvl="1">
              <a:buFontTx/>
              <a:buChar char="-"/>
            </a:pPr>
            <a:r>
              <a:rPr lang="en-US" dirty="0"/>
              <a:t>Report the findings of the interview. Summarize the interview. </a:t>
            </a:r>
          </a:p>
          <a:p>
            <a:pPr lvl="1">
              <a:buFontTx/>
              <a:buChar char="-"/>
            </a:pPr>
            <a:r>
              <a:rPr lang="en-US" dirty="0"/>
              <a:t>Provide a discussion linking the topics addresses in the introduction with the findings derived from the interview. </a:t>
            </a:r>
          </a:p>
          <a:p>
            <a:pPr lvl="1">
              <a:buFontTx/>
              <a:buChar char="-"/>
            </a:pPr>
            <a:endParaRPr lang="en-US" dirty="0"/>
          </a:p>
          <a:p>
            <a:pPr lvl="1">
              <a:buFontTx/>
              <a:buChar char="-"/>
            </a:pPr>
            <a:r>
              <a:rPr lang="en-US" b="1" i="1" dirty="0"/>
              <a:t>Please do not just write out the questions and provide answers, but write a research paper about your findings. </a:t>
            </a:r>
          </a:p>
        </p:txBody>
      </p:sp>
    </p:spTree>
    <p:extLst>
      <p:ext uri="{BB962C8B-B14F-4D97-AF65-F5344CB8AC3E}">
        <p14:creationId xmlns:p14="http://schemas.microsoft.com/office/powerpoint/2010/main" val="343383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A61AF09-E3C1-49C7-9C98-36ED2052CAE0}"/>
              </a:ext>
            </a:extLst>
          </p:cNvPr>
          <p:cNvPicPr>
            <a:picLocks noChangeAspect="1"/>
          </p:cNvPicPr>
          <p:nvPr/>
        </p:nvPicPr>
        <p:blipFill>
          <a:blip r:embed="rId2"/>
          <a:stretch>
            <a:fillRect/>
          </a:stretch>
        </p:blipFill>
        <p:spPr>
          <a:xfrm>
            <a:off x="2525217" y="905933"/>
            <a:ext cx="7173570" cy="5039728"/>
          </a:xfrm>
          <a:prstGeom prst="rect">
            <a:avLst/>
          </a:prstGeom>
        </p:spPr>
      </p:pic>
    </p:spTree>
    <p:extLst>
      <p:ext uri="{BB962C8B-B14F-4D97-AF65-F5344CB8AC3E}">
        <p14:creationId xmlns:p14="http://schemas.microsoft.com/office/powerpoint/2010/main" val="286769790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22</TotalTime>
  <Words>565</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Food and Sustainability</vt:lpstr>
      <vt:lpstr>Assignment Description</vt:lpstr>
      <vt:lpstr>Conference Report</vt:lpstr>
      <vt:lpstr>Conference Report: How to Write the Blog</vt:lpstr>
      <vt:lpstr>PowerPoint Presentation</vt:lpstr>
      <vt:lpstr>Interview with Community Group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Sustainability</dc:title>
  <dc:creator>Erik Chevrier</dc:creator>
  <cp:lastModifiedBy>Erik Chevrier</cp:lastModifiedBy>
  <cp:revision>10</cp:revision>
  <dcterms:created xsi:type="dcterms:W3CDTF">2019-07-10T05:21:33Z</dcterms:created>
  <dcterms:modified xsi:type="dcterms:W3CDTF">2019-09-18T16:16:14Z</dcterms:modified>
</cp:coreProperties>
</file>