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8" r:id="rId3"/>
    <p:sldId id="314"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p:scale>
          <a:sx n="87" d="100"/>
          <a:sy n="87" d="100"/>
        </p:scale>
        <p:origin x="64" y="3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2019-09-16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2019-09-16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2019-09-16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2019-09-16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2019-09-16</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2019-09-16</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2019-09-16</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2019-09-16</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Sustainability</a:t>
            </a:r>
          </a:p>
        </p:txBody>
      </p:sp>
      <p:sp>
        <p:nvSpPr>
          <p:cNvPr id="3" name="Subtitle 2"/>
          <p:cNvSpPr>
            <a:spLocks noGrp="1"/>
          </p:cNvSpPr>
          <p:nvPr>
            <p:ph type="subTitle" idx="1"/>
          </p:nvPr>
        </p:nvSpPr>
        <p:spPr/>
        <p:txBody>
          <a:bodyPr>
            <a:normAutofit fontScale="85000" lnSpcReduction="20000"/>
          </a:bodyPr>
          <a:lstStyle/>
          <a:p>
            <a:r>
              <a:rPr lang="en-CA" dirty="0"/>
              <a:t>Reading Responses</a:t>
            </a:r>
          </a:p>
          <a:p>
            <a:r>
              <a:rPr lang="en-CA" dirty="0"/>
              <a:t>Erik Chevrier</a:t>
            </a:r>
          </a:p>
          <a:p>
            <a:r>
              <a:rPr lang="en-CA" dirty="0"/>
              <a:t>www.erikchevrier.ca</a:t>
            </a:r>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02053-3C24-415C-BD7D-403B80D319D9}"/>
              </a:ext>
            </a:extLst>
          </p:cNvPr>
          <p:cNvSpPr>
            <a:spLocks noGrp="1"/>
          </p:cNvSpPr>
          <p:nvPr>
            <p:ph type="title"/>
          </p:nvPr>
        </p:nvSpPr>
        <p:spPr/>
        <p:txBody>
          <a:bodyPr/>
          <a:lstStyle/>
          <a:p>
            <a:r>
              <a:rPr lang="en-US" dirty="0"/>
              <a:t>Reading Responses</a:t>
            </a:r>
          </a:p>
        </p:txBody>
      </p:sp>
      <p:sp>
        <p:nvSpPr>
          <p:cNvPr id="3" name="Content Placeholder 2">
            <a:extLst>
              <a:ext uri="{FF2B5EF4-FFF2-40B4-BE49-F238E27FC236}">
                <a16:creationId xmlns:a16="http://schemas.microsoft.com/office/drawing/2014/main" id="{523B1C78-2A40-4B01-A0C5-6FB76D2ECA96}"/>
              </a:ext>
            </a:extLst>
          </p:cNvPr>
          <p:cNvSpPr>
            <a:spLocks noGrp="1"/>
          </p:cNvSpPr>
          <p:nvPr>
            <p:ph idx="1"/>
          </p:nvPr>
        </p:nvSpPr>
        <p:spPr/>
        <p:txBody>
          <a:bodyPr>
            <a:normAutofit/>
          </a:bodyPr>
          <a:lstStyle/>
          <a:p>
            <a:r>
              <a:rPr lang="en-US" dirty="0"/>
              <a:t>Students will be asked three times (randomly), at the beginning of class, to summarize the chapter that was assigned for that class. </a:t>
            </a:r>
            <a:br>
              <a:rPr lang="en-US" dirty="0"/>
            </a:br>
            <a:endParaRPr lang="en-US" dirty="0"/>
          </a:p>
          <a:p>
            <a:r>
              <a:rPr lang="en-US" dirty="0"/>
              <a:t>The objective of this assignment is to make sure students are reading the required material. Students may use one page of hand-written notes to help them write their summaries. Material written via computer will NOT be allowed. Students will also NOT be allowed to look at the readings. </a:t>
            </a:r>
          </a:p>
          <a:p>
            <a:r>
              <a:rPr lang="en-US" dirty="0"/>
              <a:t>Two of the three best responses will be counted. The summaries should (1) identify the central claim(s) or thesis(es) of the text articulated in the student’s own words, (2) identify the supporting evidence for the claim(s) and the key concepts introduced, (3) relate the text to other examples that support or contradict the central claim or thesis, (4) other, more detailed questions will also be included. </a:t>
            </a:r>
          </a:p>
          <a:p>
            <a:endParaRPr lang="en-US" dirty="0"/>
          </a:p>
        </p:txBody>
      </p:sp>
    </p:spTree>
    <p:extLst>
      <p:ext uri="{BB962C8B-B14F-4D97-AF65-F5344CB8AC3E}">
        <p14:creationId xmlns:p14="http://schemas.microsoft.com/office/powerpoint/2010/main" val="2752489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screenshot of a cell phone&#10;&#10;Description automatically generated">
            <a:extLst>
              <a:ext uri="{FF2B5EF4-FFF2-40B4-BE49-F238E27FC236}">
                <a16:creationId xmlns:a16="http://schemas.microsoft.com/office/drawing/2014/main" id="{35E3FB15-085D-4513-B934-81E44AA99A51}"/>
              </a:ext>
            </a:extLst>
          </p:cNvPr>
          <p:cNvPicPr>
            <a:picLocks noChangeAspect="1"/>
          </p:cNvPicPr>
          <p:nvPr/>
        </p:nvPicPr>
        <p:blipFill rotWithShape="1">
          <a:blip r:embed="rId2"/>
          <a:srcRect r="337" b="65431"/>
          <a:stretch/>
        </p:blipFill>
        <p:spPr>
          <a:xfrm>
            <a:off x="1446535" y="905933"/>
            <a:ext cx="9299494" cy="1742169"/>
          </a:xfrm>
          <a:prstGeom prst="rect">
            <a:avLst/>
          </a:prstGeom>
        </p:spPr>
      </p:pic>
    </p:spTree>
    <p:extLst>
      <p:ext uri="{BB962C8B-B14F-4D97-AF65-F5344CB8AC3E}">
        <p14:creationId xmlns:p14="http://schemas.microsoft.com/office/powerpoint/2010/main" val="140445837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0</TotalTime>
  <Words>40</Words>
  <Application>Microsoft Office PowerPoint</Application>
  <PresentationFormat>Widescreen</PresentationFormat>
  <Paragraphs>8</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Calibri</vt:lpstr>
      <vt:lpstr>Calibri Light</vt:lpstr>
      <vt:lpstr>Retrospect</vt:lpstr>
      <vt:lpstr>Food and Sustainability</vt:lpstr>
      <vt:lpstr>Reading Responses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and Sustainability</dc:title>
  <dc:creator>Erik Chevrier</dc:creator>
  <cp:lastModifiedBy>Erik Chevrier</cp:lastModifiedBy>
  <cp:revision>1</cp:revision>
  <dcterms:created xsi:type="dcterms:W3CDTF">2019-09-17T00:03:29Z</dcterms:created>
  <dcterms:modified xsi:type="dcterms:W3CDTF">2019-09-17T00:03:51Z</dcterms:modified>
</cp:coreProperties>
</file>