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
  </p:notesMasterIdLst>
  <p:sldIdLst>
    <p:sldId id="257" r:id="rId2"/>
    <p:sldId id="279" r:id="rId3"/>
    <p:sldId id="280" r:id="rId4"/>
    <p:sldId id="325" r:id="rId5"/>
    <p:sldId id="278" r:id="rId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3" autoAdjust="0"/>
    <p:restoredTop sz="94660"/>
  </p:normalViewPr>
  <p:slideViewPr>
    <p:cSldViewPr snapToGrid="0">
      <p:cViewPr>
        <p:scale>
          <a:sx n="75" d="100"/>
          <a:sy n="75" d="100"/>
        </p:scale>
        <p:origin x="36" y="536"/>
      </p:cViewPr>
      <p:guideLst/>
    </p:cSldViewPr>
  </p:slideViewPr>
  <p:notesTextViewPr>
    <p:cViewPr>
      <p:scale>
        <a:sx n="1" d="1"/>
        <a:sy n="1" d="1"/>
      </p:scale>
      <p:origin x="0" y="0"/>
    </p:cViewPr>
  </p:notesTextViewPr>
  <p:sorterViewPr>
    <p:cViewPr>
      <p:scale>
        <a:sx n="100" d="100"/>
        <a:sy n="100" d="100"/>
      </p:scale>
      <p:origin x="0" y="-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B9395BF-A852-48DF-B5B0-CDF00B6C9969}" type="datetimeFigureOut">
              <a:rPr lang="en-CA" smtClean="0"/>
              <a:t>2020-01-27</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BE443DF-6AB8-4D5A-83B3-1D81857E7211}" type="slidenum">
              <a:rPr lang="en-CA" smtClean="0"/>
              <a:t>‹#›</a:t>
            </a:fld>
            <a:endParaRPr lang="en-CA"/>
          </a:p>
        </p:txBody>
      </p:sp>
    </p:spTree>
    <p:extLst>
      <p:ext uri="{BB962C8B-B14F-4D97-AF65-F5344CB8AC3E}">
        <p14:creationId xmlns:p14="http://schemas.microsoft.com/office/powerpoint/2010/main" val="3262059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0" y="2157414"/>
            <a:ext cx="11855451" cy="854075"/>
          </a:xfrm>
        </p:spPr>
        <p:txBody>
          <a:bodyPr/>
          <a:lstStyle/>
          <a:p>
            <a:r>
              <a:rPr lang="en-US"/>
              <a:t>Click to edit Master title style</a:t>
            </a:r>
            <a:endParaRPr lang="en-CA"/>
          </a:p>
        </p:txBody>
      </p:sp>
      <p:sp>
        <p:nvSpPr>
          <p:cNvPr id="3" name="Date Placeholder 2"/>
          <p:cNvSpPr>
            <a:spLocks noGrp="1"/>
          </p:cNvSpPr>
          <p:nvPr>
            <p:ph type="dt" idx="10"/>
          </p:nvPr>
        </p:nvSpPr>
        <p:spPr>
          <a:xfrm>
            <a:off x="8773585" y="188913"/>
            <a:ext cx="2813049" cy="342900"/>
          </a:xfrm>
        </p:spPr>
        <p:txBody>
          <a:bodyPr/>
          <a:lstStyle>
            <a:lvl1pPr>
              <a:defRPr/>
            </a:lvl1pPr>
          </a:lstStyle>
          <a:p>
            <a:r>
              <a:rPr lang="en-CA" altLang="en-US"/>
              <a:t>13-1-31</a:t>
            </a:r>
          </a:p>
        </p:txBody>
      </p:sp>
      <p:sp>
        <p:nvSpPr>
          <p:cNvPr id="4" name="Slide Number Placeholder 3"/>
          <p:cNvSpPr>
            <a:spLocks noGrp="1"/>
          </p:cNvSpPr>
          <p:nvPr>
            <p:ph type="sldNum" idx="11"/>
          </p:nvPr>
        </p:nvSpPr>
        <p:spPr>
          <a:xfrm>
            <a:off x="11719985" y="6569075"/>
            <a:ext cx="577849" cy="342900"/>
          </a:xfrm>
        </p:spPr>
        <p:txBody>
          <a:bodyPr/>
          <a:lstStyle>
            <a:lvl1pPr>
              <a:defRPr/>
            </a:lvl1pPr>
          </a:lstStyle>
          <a:p>
            <a:fld id="{B0E33AC2-D8C5-4515-AD00-E08C681A12E2}" type="slidenum">
              <a:rPr lang="en-CA" altLang="en-US"/>
              <a:pPr/>
              <a:t>‹#›</a:t>
            </a:fld>
            <a:endParaRPr lang="en-CA" altLang="en-US"/>
          </a:p>
        </p:txBody>
      </p:sp>
    </p:spTree>
    <p:extLst>
      <p:ext uri="{BB962C8B-B14F-4D97-AF65-F5344CB8AC3E}">
        <p14:creationId xmlns:p14="http://schemas.microsoft.com/office/powerpoint/2010/main" val="490365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1/27/2020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1/27/2020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1/27/2020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1/27/2020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1/27/2020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Advertising and the Consumer Culture </a:t>
            </a:r>
          </a:p>
        </p:txBody>
      </p:sp>
      <p:sp>
        <p:nvSpPr>
          <p:cNvPr id="3" name="Subtitle 2"/>
          <p:cNvSpPr>
            <a:spLocks noGrp="1"/>
          </p:cNvSpPr>
          <p:nvPr>
            <p:ph type="subTitle" idx="1"/>
          </p:nvPr>
        </p:nvSpPr>
        <p:spPr/>
        <p:txBody>
          <a:bodyPr>
            <a:normAutofit/>
          </a:bodyPr>
          <a:lstStyle/>
          <a:p>
            <a:r>
              <a:rPr lang="en-CA" dirty="0"/>
              <a:t>Advertising Blog</a:t>
            </a:r>
          </a:p>
        </p:txBody>
      </p:sp>
    </p:spTree>
    <p:extLst>
      <p:ext uri="{BB962C8B-B14F-4D97-AF65-F5344CB8AC3E}">
        <p14:creationId xmlns:p14="http://schemas.microsoft.com/office/powerpoint/2010/main" val="2581282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C7F37-B3DE-4936-96CB-C1101D536981}"/>
              </a:ext>
            </a:extLst>
          </p:cNvPr>
          <p:cNvSpPr>
            <a:spLocks noGrp="1"/>
          </p:cNvSpPr>
          <p:nvPr>
            <p:ph type="title"/>
          </p:nvPr>
        </p:nvSpPr>
        <p:spPr/>
        <p:txBody>
          <a:bodyPr/>
          <a:lstStyle/>
          <a:p>
            <a:r>
              <a:rPr lang="en-US" dirty="0"/>
              <a:t>Advertising Blog</a:t>
            </a:r>
            <a:endParaRPr lang="en-CA" dirty="0"/>
          </a:p>
        </p:txBody>
      </p:sp>
      <p:sp>
        <p:nvSpPr>
          <p:cNvPr id="3" name="Content Placeholder 2">
            <a:extLst>
              <a:ext uri="{FF2B5EF4-FFF2-40B4-BE49-F238E27FC236}">
                <a16:creationId xmlns:a16="http://schemas.microsoft.com/office/drawing/2014/main" id="{53B9B280-9910-4BF9-97BA-F75319C24054}"/>
              </a:ext>
            </a:extLst>
          </p:cNvPr>
          <p:cNvSpPr>
            <a:spLocks noGrp="1"/>
          </p:cNvSpPr>
          <p:nvPr>
            <p:ph idx="1"/>
          </p:nvPr>
        </p:nvSpPr>
        <p:spPr/>
        <p:txBody>
          <a:bodyPr>
            <a:normAutofit/>
          </a:bodyPr>
          <a:lstStyle/>
          <a:p>
            <a:r>
              <a:rPr lang="en-US" dirty="0"/>
              <a:t>Students will write a blog posts of about 600 – 1000 words and will be encouraged to publish them on social media. The blogs must provide a critical analysis of one of the two topics below. Even though this is a blog, the topics must be properly researched and analyzed with credible (reliable/valid) references, not based on conjecture. </a:t>
            </a:r>
            <a:endParaRPr lang="en-CA" dirty="0"/>
          </a:p>
          <a:p>
            <a:r>
              <a:rPr lang="en-US" dirty="0"/>
              <a:t>Blog posts must critically analyze the topic in a clear, concise, informative, and interesting manner and should link the topic to the class readings. The blog must address an appropriate audience and make sure the information is conveyed to this audience based on their level of knowledge of the subject matter. Students with video production skills can produce a video instead of a blog, however this must also be approved by me (Erik Chevrier).</a:t>
            </a:r>
          </a:p>
          <a:p>
            <a:endParaRPr lang="en-US" b="1" i="1" dirty="0"/>
          </a:p>
          <a:p>
            <a:r>
              <a:rPr lang="en-US" b="1" i="1" dirty="0"/>
              <a:t>A hard copy of the blog must be handed to me on February 13</a:t>
            </a:r>
            <a:r>
              <a:rPr lang="en-US" b="1" i="1" baseline="30000" dirty="0"/>
              <a:t>th</a:t>
            </a:r>
          </a:p>
          <a:p>
            <a:endParaRPr lang="en-CA" dirty="0"/>
          </a:p>
          <a:p>
            <a:endParaRPr lang="en-CA" dirty="0"/>
          </a:p>
        </p:txBody>
      </p:sp>
    </p:spTree>
    <p:extLst>
      <p:ext uri="{BB962C8B-B14F-4D97-AF65-F5344CB8AC3E}">
        <p14:creationId xmlns:p14="http://schemas.microsoft.com/office/powerpoint/2010/main" val="2602245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74BEB-6716-4B56-BD1D-3EA941D4DFE5}"/>
              </a:ext>
            </a:extLst>
          </p:cNvPr>
          <p:cNvSpPr>
            <a:spLocks noGrp="1"/>
          </p:cNvSpPr>
          <p:nvPr>
            <p:ph type="title"/>
          </p:nvPr>
        </p:nvSpPr>
        <p:spPr/>
        <p:txBody>
          <a:bodyPr/>
          <a:lstStyle/>
          <a:p>
            <a:r>
              <a:rPr lang="en-US" dirty="0"/>
              <a:t>Blog Topics</a:t>
            </a:r>
            <a:endParaRPr lang="en-CA" dirty="0"/>
          </a:p>
        </p:txBody>
      </p:sp>
      <p:sp>
        <p:nvSpPr>
          <p:cNvPr id="3" name="Content Placeholder 2">
            <a:extLst>
              <a:ext uri="{FF2B5EF4-FFF2-40B4-BE49-F238E27FC236}">
                <a16:creationId xmlns:a16="http://schemas.microsoft.com/office/drawing/2014/main" id="{C405201E-02FD-4D7A-9712-44F062E2A290}"/>
              </a:ext>
            </a:extLst>
          </p:cNvPr>
          <p:cNvSpPr>
            <a:spLocks noGrp="1"/>
          </p:cNvSpPr>
          <p:nvPr>
            <p:ph idx="1"/>
          </p:nvPr>
        </p:nvSpPr>
        <p:spPr/>
        <p:txBody>
          <a:bodyPr/>
          <a:lstStyle/>
          <a:p>
            <a:r>
              <a:rPr lang="en-US" dirty="0"/>
              <a:t> (1) deconstructing an advertisement, media campaign, YouTube Video, or other relevant media product. Students must use the models and cultural frames discussed in class: including but not limited to Johnson (1986), Nesbit-Larking (2007), </a:t>
            </a:r>
            <a:r>
              <a:rPr lang="en-US" dirty="0" err="1"/>
              <a:t>Leiss</a:t>
            </a:r>
            <a:r>
              <a:rPr lang="en-US" dirty="0"/>
              <a:t>, Kline, </a:t>
            </a:r>
            <a:r>
              <a:rPr lang="en-US" dirty="0" err="1"/>
              <a:t>Jhally</a:t>
            </a:r>
            <a:r>
              <a:rPr lang="en-US" dirty="0"/>
              <a:t>, </a:t>
            </a:r>
            <a:r>
              <a:rPr lang="en-US" dirty="0" err="1"/>
              <a:t>Botterill</a:t>
            </a:r>
            <a:r>
              <a:rPr lang="en-US" dirty="0"/>
              <a:t>, Asquith (2018), </a:t>
            </a:r>
            <a:r>
              <a:rPr lang="en-US" dirty="0" err="1"/>
              <a:t>O’Barr</a:t>
            </a:r>
            <a:r>
              <a:rPr lang="en-US" dirty="0"/>
              <a:t> (2005) and/or Holm (2017). </a:t>
            </a:r>
            <a:endParaRPr lang="en-CA" dirty="0"/>
          </a:p>
          <a:p>
            <a:r>
              <a:rPr lang="en-US" dirty="0"/>
              <a:t> </a:t>
            </a:r>
          </a:p>
          <a:p>
            <a:r>
              <a:rPr lang="en-US" dirty="0"/>
              <a:t>(2) produce a brief research report (with at least five sources) about a topic related to advertising and consumer culture. Topics can include but are not restricted to: advertising and desire; advertising and body image; feminist perspectives in advertising; Indigenous perspectives in advertising; race and advertising; new media and advertising; political advertising; data mining; future of advertising; technology and advertising; product placement; and mise-</a:t>
            </a:r>
            <a:r>
              <a:rPr lang="en-US" dirty="0" err="1"/>
              <a:t>en</a:t>
            </a:r>
            <a:r>
              <a:rPr lang="en-US" dirty="0"/>
              <a:t>-scène advertising. Students can propose other topics, but these must be approved by me.</a:t>
            </a:r>
            <a:endParaRPr lang="en-CA" dirty="0"/>
          </a:p>
          <a:p>
            <a:endParaRPr lang="en-CA" dirty="0"/>
          </a:p>
        </p:txBody>
      </p:sp>
    </p:spTree>
    <p:extLst>
      <p:ext uri="{BB962C8B-B14F-4D97-AF65-F5344CB8AC3E}">
        <p14:creationId xmlns:p14="http://schemas.microsoft.com/office/powerpoint/2010/main" val="2112941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4069C3D-35BF-42E7-9172-DDD8BBBEE56E}"/>
              </a:ext>
            </a:extLst>
          </p:cNvPr>
          <p:cNvPicPr>
            <a:picLocks noChangeAspect="1"/>
          </p:cNvPicPr>
          <p:nvPr/>
        </p:nvPicPr>
        <p:blipFill>
          <a:blip r:embed="rId2"/>
          <a:stretch>
            <a:fillRect/>
          </a:stretch>
        </p:blipFill>
        <p:spPr>
          <a:xfrm>
            <a:off x="2309241" y="0"/>
            <a:ext cx="7418959" cy="6217584"/>
          </a:xfrm>
          <a:prstGeom prst="rect">
            <a:avLst/>
          </a:prstGeom>
        </p:spPr>
      </p:pic>
    </p:spTree>
    <p:extLst>
      <p:ext uri="{BB962C8B-B14F-4D97-AF65-F5344CB8AC3E}">
        <p14:creationId xmlns:p14="http://schemas.microsoft.com/office/powerpoint/2010/main" val="2867697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Questions</a:t>
            </a:r>
          </a:p>
        </p:txBody>
      </p:sp>
      <p:sp>
        <p:nvSpPr>
          <p:cNvPr id="6" name="Content Placeholder 5"/>
          <p:cNvSpPr>
            <a:spLocks noGrp="1"/>
          </p:cNvSpPr>
          <p:nvPr>
            <p:ph idx="1"/>
          </p:nvPr>
        </p:nvSpPr>
        <p:spPr/>
        <p:txBody>
          <a:bodyPr>
            <a:normAutofit lnSpcReduction="10000"/>
          </a:bodyPr>
          <a:lstStyle/>
          <a:p>
            <a:r>
              <a:rPr lang="en-US" sz="3600" dirty="0"/>
              <a:t>Do you want to analyze an ad or write about an advertising topic? </a:t>
            </a:r>
          </a:p>
          <a:p>
            <a:r>
              <a:rPr lang="en-US" sz="3600" dirty="0"/>
              <a:t>Which topic/ad interests you?</a:t>
            </a:r>
          </a:p>
          <a:p>
            <a:r>
              <a:rPr lang="en-US" sz="3600" dirty="0"/>
              <a:t>What methods of analysis are appropriate to use?</a:t>
            </a:r>
          </a:p>
          <a:p>
            <a:r>
              <a:rPr lang="en-US" sz="3600" dirty="0"/>
              <a:t>What references are useful? </a:t>
            </a:r>
          </a:p>
          <a:p>
            <a:r>
              <a:rPr lang="en-US" sz="3600" dirty="0"/>
              <a:t>What do you expect to write about? </a:t>
            </a:r>
          </a:p>
          <a:p>
            <a:pPr lvl="1"/>
            <a:r>
              <a:rPr lang="en-US" sz="2800" dirty="0"/>
              <a:t>Framing? Structure? Examples? </a:t>
            </a:r>
          </a:p>
          <a:p>
            <a:endParaRPr lang="en-US" sz="2400" dirty="0"/>
          </a:p>
          <a:p>
            <a:endParaRPr lang="en-US" sz="3600" dirty="0"/>
          </a:p>
        </p:txBody>
      </p:sp>
    </p:spTree>
    <p:extLst>
      <p:ext uri="{BB962C8B-B14F-4D97-AF65-F5344CB8AC3E}">
        <p14:creationId xmlns:p14="http://schemas.microsoft.com/office/powerpoint/2010/main" val="343507761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1686</TotalTime>
  <Words>391</Words>
  <Application>Microsoft Office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Retrospect</vt:lpstr>
      <vt:lpstr>Advertising and the Consumer Culture </vt:lpstr>
      <vt:lpstr>Advertising Blog</vt:lpstr>
      <vt:lpstr>Blog Topics</vt:lpstr>
      <vt:lpstr>PowerPoint Presentation</vt:lpstr>
      <vt:lpstr>Discussion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Chevrier</dc:creator>
  <cp:lastModifiedBy>Erik Chevrier</cp:lastModifiedBy>
  <cp:revision>224</cp:revision>
  <cp:lastPrinted>2017-07-26T18:23:54Z</cp:lastPrinted>
  <dcterms:created xsi:type="dcterms:W3CDTF">2016-01-27T06:10:50Z</dcterms:created>
  <dcterms:modified xsi:type="dcterms:W3CDTF">2020-01-28T03:51:03Z</dcterms:modified>
</cp:coreProperties>
</file>