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314" r:id="rId4"/>
    <p:sldId id="31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2020-02-19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Community and Local Activism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Student-Led Seminar</a:t>
            </a:r>
          </a:p>
          <a:p>
            <a:r>
              <a:rPr lang="en-CA" dirty="0"/>
              <a:t>Erik Chevrier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F737-3A34-4417-9CAE-100ADE22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AE80-FFD4-42C1-831C-52EB1FCC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Beginning on March 5</a:t>
            </a:r>
            <a:r>
              <a:rPr lang="en-CA" baseline="30000" dirty="0"/>
              <a:t>th</a:t>
            </a:r>
            <a:r>
              <a:rPr lang="en-CA" dirty="0"/>
              <a:t> students will lead a seminar in groups of 4. </a:t>
            </a:r>
          </a:p>
          <a:p>
            <a:r>
              <a:rPr lang="en-CA" dirty="0"/>
              <a:t>Students will be evaluated on their ability to:</a:t>
            </a:r>
          </a:p>
          <a:p>
            <a:pPr lvl="1"/>
            <a:r>
              <a:rPr lang="en-CA" dirty="0"/>
              <a:t>- identify the central claim or thesis of the text and articulate it in their own words</a:t>
            </a:r>
          </a:p>
          <a:p>
            <a:pPr lvl="1"/>
            <a:r>
              <a:rPr lang="en-CA" dirty="0"/>
              <a:t>- synthesize the readings in a clear, informative manner</a:t>
            </a:r>
          </a:p>
          <a:p>
            <a:pPr lvl="1"/>
            <a:r>
              <a:rPr lang="en-CA" dirty="0"/>
              <a:t>- provide examples and/or case studies that support or contradict the arguments put forth in the reading</a:t>
            </a:r>
          </a:p>
          <a:p>
            <a:pPr lvl="1"/>
            <a:r>
              <a:rPr lang="en-CA" dirty="0"/>
              <a:t>- relate the material to the required and/or recommended readings</a:t>
            </a:r>
          </a:p>
          <a:p>
            <a:pPr lvl="1"/>
            <a:r>
              <a:rPr lang="en-CA" dirty="0"/>
              <a:t>- relate the material to the course projects</a:t>
            </a:r>
          </a:p>
          <a:p>
            <a:pPr lvl="1"/>
            <a:r>
              <a:rPr lang="en-CA" dirty="0"/>
              <a:t>- facilitate an engaging discussion</a:t>
            </a:r>
          </a:p>
        </p:txBody>
      </p:sp>
    </p:spTree>
    <p:extLst>
      <p:ext uri="{BB962C8B-B14F-4D97-AF65-F5344CB8AC3E}">
        <p14:creationId xmlns:p14="http://schemas.microsoft.com/office/powerpoint/2010/main" val="51586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FCC2AF-CF38-43A6-8440-430E8B715CA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12292960"/>
              </p:ext>
            </p:extLst>
          </p:nvPr>
        </p:nvGraphicFramePr>
        <p:xfrm>
          <a:off x="0" y="-1"/>
          <a:ext cx="12192000" cy="740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1572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Identification of Central Claim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not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only discussed in the author’s words.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superficially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author’s words and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 extremely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clearly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1258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of Report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and hard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not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not clear and not supported. 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but easier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slightly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slightly clear and slightly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well developed.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clear and well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 and interesting to read.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extremely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very clear and very well supported.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4029566469"/>
                  </a:ext>
                </a:extLst>
              </a:tr>
              <a:tr h="11010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Information and Relevance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not provided and/or are not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only superficially provided and/or are not very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very useful and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806582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Link Discussion to Required Readings  and Course Projects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Presenters do not link the article to the required readings and/or course projects.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superficially link the article to the required readings and/or course projects.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adequately link the article to the required readings and/or course projects.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link the article to the required readings and/or course projects extremely well.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002663901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Lead an Engaging Discussion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do not engage the class into a discussion. The discussion is not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are slightly engaging. The discussion is slightly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engaging. The discussion is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extremely engaging. Discussion is extremely well facilitated.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77807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5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7BA7C-7DE1-4146-ABC7-BFE0FB7A8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0EA0-D0AD-463D-A1FB-688E933C2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Please visit this link to sign up and to see the schedule of presenters. </a:t>
            </a:r>
          </a:p>
          <a:p>
            <a:r>
              <a:rPr lang="en-US" b="1" dirty="0"/>
              <a:t>https://docs.google.com/spreadsheets/d/19qFEwnOStXTNJSXfWqWnQCJIimDaWjgaoAULk990kq8/edit?usp=sharing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526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2365</TotalTime>
  <Words>525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Community and Local Activism</vt:lpstr>
      <vt:lpstr>Instructions</vt:lpstr>
      <vt:lpstr>PowerPoint Presentation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242</cp:revision>
  <dcterms:created xsi:type="dcterms:W3CDTF">2016-08-29T02:04:56Z</dcterms:created>
  <dcterms:modified xsi:type="dcterms:W3CDTF">2020-02-20T02:50:33Z</dcterms:modified>
</cp:coreProperties>
</file>