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31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66" d="100"/>
          <a:sy n="66" d="100"/>
        </p:scale>
        <p:origin x="864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Sustainability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Reading Responses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2053-3C24-415C-BD7D-403B80D3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B1C78-2A40-4B01-A0C5-6FB76D2EC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Reading Responses:</a:t>
            </a:r>
            <a:r>
              <a:rPr lang="en-CA" dirty="0"/>
              <a:t> Students will be given a question to answer at three times during the course. The objective of this assignment is to make sure students are reading the required material and paying attention to the lectures. </a:t>
            </a:r>
          </a:p>
          <a:p>
            <a:r>
              <a:rPr lang="en-CA" dirty="0"/>
              <a:t>Students will be given the questions a week before the reading assessment is due. The report must incorporate references to the readings from the course and at least one additional external source.</a:t>
            </a:r>
          </a:p>
          <a:p>
            <a:endParaRPr lang="en-CA" dirty="0"/>
          </a:p>
          <a:p>
            <a:r>
              <a:rPr lang="en-CA" dirty="0"/>
              <a:t>Responses should be between 500 – 1000 words. </a:t>
            </a:r>
          </a:p>
          <a:p>
            <a:endParaRPr lang="en-CA" dirty="0"/>
          </a:p>
          <a:p>
            <a:r>
              <a:rPr lang="en-CA" dirty="0"/>
              <a:t>Due Dates: July 13, July 27 &amp; August 10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8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EF6961-3015-4536-AEE0-39440AB32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171297"/>
              </p:ext>
            </p:extLst>
          </p:nvPr>
        </p:nvGraphicFramePr>
        <p:xfrm>
          <a:off x="0" y="0"/>
          <a:ext cx="12192000" cy="7860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Accuracy of Response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real attempt to answer the question.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Answer is not accurate.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Answer is somewhat accurate.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Answer is accurate.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Exceptional response to the question.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and Structure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structure or clarity.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response is not clear, concise, and/or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Response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Response not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response is somewhat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Response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Response structured somewhat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response is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Response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Response structured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response is extremely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Response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response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Response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Relevance of Information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Nothing cited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response has little to no relevance to the question.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not backed up by proper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external reference.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response has some relevance to the question.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somewhat backed up by proper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External reference is somewhat valid and/or reliable.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response is relevant to the question.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backed up by proper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External reference is valid and reliable.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response is completely on point with the question.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backed up by a variety of excellent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External reference(s) is/are all completely valid and reliable.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360</Words>
  <Application>Microsoft Office PowerPoint</Application>
  <PresentationFormat>Widescreen</PresentationFormat>
  <Paragraphs>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Food and Sustainability</vt:lpstr>
      <vt:lpstr>Reading Responses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3</cp:revision>
  <dcterms:created xsi:type="dcterms:W3CDTF">2019-09-17T00:03:29Z</dcterms:created>
  <dcterms:modified xsi:type="dcterms:W3CDTF">2020-07-06T06:11:21Z</dcterms:modified>
</cp:coreProperties>
</file>