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40" d="100"/>
          <a:sy n="40" d="100"/>
        </p:scale>
        <p:origin x="40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66F1-EDDB-43A7-966C-6347DCB7F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13A74-B01D-46D1-B0F8-D8BEAFBB8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7447F-49A8-4611-A016-B0EE6A10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8DE10-A7FB-44B8-8257-84A89579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75294-9D26-469A-9DCD-BBD0FB3F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27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0555-D01B-4944-A8EE-07E18DDA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76BC9-E61E-4E14-8CF0-F9A163760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8C041-A4DC-4886-BD3E-EB05BCFF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63C5-FB82-4B21-BCC6-D89E1C0C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D7B4-4EC2-42B9-9555-A361DEA5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02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E9892-749C-4AF7-B717-CDA7B8540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D7BB8-A35E-424F-919E-83BBD4075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23D29-4743-40A5-B9E7-FCDA11C3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E574B-6DE7-4A10-BDD0-316004CF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7FC42-5398-4013-9CFA-887609C9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19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CC1B-B77B-40D0-89B4-7D2B0B27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8DB9-2CA5-4611-90C5-1D7846BA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C4EA9-0749-41D3-8F52-B2829705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789AD-AD3C-4C20-B68A-9889049C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236C8-8017-4033-848D-2458DB84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2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8A43-EB17-4E59-AC86-3CC60F7A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D33F0-0C68-4145-8949-8803E10C5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941-294A-437A-B65F-26CC71C9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7FC80-300D-4C2F-97ED-8C02D828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B2167-D0D3-4949-A7A4-D5017A0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64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94FB-8C95-42E2-A5EF-86FEC75D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EDC11-55BC-4E46-A349-2CE798CFF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41FDA-DCAE-48F4-AB86-FF07F72DA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83112-2BB3-4337-A643-3009982F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5E8F-5D8F-4BE4-819F-B3B1308E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EC5F7-36DE-4C9F-B0DB-0A037D13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48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D775-1E63-43C5-85EC-10AD8B982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0E5F-DA29-4524-BF7E-5D7633F1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524D1-9EA4-4DAB-9345-94E3CCAD0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3A3D5-073E-4ED8-A9D0-23709BE7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29444-3D3F-4DB5-843D-7A525FFAE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AF5A7-73F0-418E-92B1-C6F1BBD8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56758-0635-433B-9FA9-BDC35D18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71DC1-D9C3-4D1E-9576-E62BBA73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910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9F68-5C53-40A3-A9A8-69A997AD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8877B-1067-4266-B034-74D02AF0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FE9AA-7CEA-4715-ABBA-A88326B2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428E8-71BB-427A-AE1E-9E0FC60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256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5247D-CEAA-4F71-8082-A7CDB8E7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7845-CC2B-4200-80D1-04F64C78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5C72A-98F1-4A01-B3F3-337CF1B0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6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D85-2959-48BD-9F48-13B8EDC0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9100-C824-4D3A-965F-E54F18312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DDA2-7D86-4D40-986C-D65B48A11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C6CD8-E40C-4D70-B23A-2C787BD9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5755A-D267-4B87-9346-B9BDB1B9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32304-7276-4716-BC3F-0FBD43A8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3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BC61-3D31-4124-842D-6DF025C2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73B86-CE7D-4EF1-A774-12FEBEE5B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F8D57-D9F4-4CEE-99B5-27D9562B3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39BD8-7682-4FC9-AABC-80345F77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198A-FB91-4F64-A160-A3FF0C2A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B983E-6C7A-47D2-B4D8-E3B43E32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1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1D9EA-7483-462B-8E13-F849D06B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9FD28-CF79-4454-8E69-49192195B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4F86E-564C-4164-BCA3-164AFC283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0E86-85BB-4E85-927A-AB58186B4536}" type="datetimeFigureOut">
              <a:rPr lang="en-CA" smtClean="0"/>
              <a:t>2020-07-13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7698C-AD4D-469D-BA9D-5CFAC27C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88EE3-3011-4DFC-BC48-4786E7D49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7CEA-8365-47DF-8CA8-0B5AF51D68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4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garden&#10;&#10;Description automatically generated">
            <a:extLst>
              <a:ext uri="{FF2B5EF4-FFF2-40B4-BE49-F238E27FC236}">
                <a16:creationId xmlns:a16="http://schemas.microsoft.com/office/drawing/2014/main" id="{809D7760-011C-4245-B9A2-1ADD1678C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" b="140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2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piece of bread&#10;&#10;Description automatically generated">
            <a:extLst>
              <a:ext uri="{FF2B5EF4-FFF2-40B4-BE49-F238E27FC236}">
                <a16:creationId xmlns:a16="http://schemas.microsoft.com/office/drawing/2014/main" id="{C83C7B38-7909-442C-89F2-A6FAF9F73E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510146B2-EA70-4497-907F-2D85411F2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" b="144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7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4D5AD00B-5F5D-4EBA-88E1-70638D410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119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wl of fruit&#10;&#10;Description automatically generated">
            <a:extLst>
              <a:ext uri="{FF2B5EF4-FFF2-40B4-BE49-F238E27FC236}">
                <a16:creationId xmlns:a16="http://schemas.microsoft.com/office/drawing/2014/main" id="{1E0C2BD1-DD30-4A22-8A76-C7B803770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8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fruit hanging from a branch&#10;&#10;Description automatically generated">
            <a:extLst>
              <a:ext uri="{FF2B5EF4-FFF2-40B4-BE49-F238E27FC236}">
                <a16:creationId xmlns:a16="http://schemas.microsoft.com/office/drawing/2014/main" id="{20FE6427-FFEE-4032-8EEE-E0CFDBB8F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6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wl of fruit&#10;&#10;Description automatically generated">
            <a:extLst>
              <a:ext uri="{FF2B5EF4-FFF2-40B4-BE49-F238E27FC236}">
                <a16:creationId xmlns:a16="http://schemas.microsoft.com/office/drawing/2014/main" id="{6DB74DAC-CEE4-4BD4-9F8B-AD96CE0D8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b="55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51508E11-F146-4E28-A1C2-57031E1E7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" b="89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bowl of broccoli&#10;&#10;Description automatically generated">
            <a:extLst>
              <a:ext uri="{FF2B5EF4-FFF2-40B4-BE49-F238E27FC236}">
                <a16:creationId xmlns:a16="http://schemas.microsoft.com/office/drawing/2014/main" id="{9A0D5EEE-CE10-4CB9-91EA-3D80D4BB2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able, sitting, cup, glass&#10;&#10;Description automatically generated">
            <a:extLst>
              <a:ext uri="{FF2B5EF4-FFF2-40B4-BE49-F238E27FC236}">
                <a16:creationId xmlns:a16="http://schemas.microsoft.com/office/drawing/2014/main" id="{401EB2CF-BCBB-43A9-A589-C53DC8E8F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1439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1</cp:revision>
  <dcterms:created xsi:type="dcterms:W3CDTF">2020-07-13T05:57:30Z</dcterms:created>
  <dcterms:modified xsi:type="dcterms:W3CDTF">2020-07-13T05:59:16Z</dcterms:modified>
</cp:coreProperties>
</file>