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7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2020-07-13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Food </a:t>
            </a:r>
            <a:r>
              <a:rPr lang="en-CA" dirty="0"/>
              <a:t>and Sustainability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Erik Chevrier</a:t>
            </a:r>
          </a:p>
          <a:p>
            <a:r>
              <a:rPr lang="en-CA" dirty="0"/>
              <a:t>Sustainable Food Choice Blog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E739-E5AD-404C-9481-6F08FB02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B0B0F-9B4E-4501-A4CD-70D948A1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Sustainable Food Choices Blog: </a:t>
            </a:r>
            <a:r>
              <a:rPr lang="en-CA" dirty="0"/>
              <a:t>Students will write a blog of about 600 words about how individuals can make better food choices. The blog must incorporate both, theoretical perspectives and a practical guide for people to transition towards better food practices. The blog must address an appropriate audience – make sure the information is conveyed to this audience based on their level of knowledge of the subject matter. Students with video production skills can produce a video instead of a blog, however this must also be approved by me (Erik Chevrier). The blog must contain five reliable, valid, credible sources.</a:t>
            </a:r>
          </a:p>
        </p:txBody>
      </p:sp>
    </p:spTree>
    <p:extLst>
      <p:ext uri="{BB962C8B-B14F-4D97-AF65-F5344CB8AC3E}">
        <p14:creationId xmlns:p14="http://schemas.microsoft.com/office/powerpoint/2010/main" val="60884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060C2E-5EED-4D10-BEAE-08BECED1F9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4916" y="905933"/>
            <a:ext cx="6294171" cy="503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226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Food and Sustainability</vt:lpstr>
      <vt:lpstr>Description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1</cp:revision>
  <dcterms:created xsi:type="dcterms:W3CDTF">2020-07-13T05:46:05Z</dcterms:created>
  <dcterms:modified xsi:type="dcterms:W3CDTF">2020-07-13T05:46:56Z</dcterms:modified>
</cp:coreProperties>
</file>