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5"/>
  </p:notesMasterIdLst>
  <p:sldIdLst>
    <p:sldId id="256" r:id="rId2"/>
    <p:sldId id="322" r:id="rId3"/>
    <p:sldId id="32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9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9237C-C3FD-452E-8E32-55B4E83C1FB7}" type="datetimeFigureOut">
              <a:rPr lang="en-US" smtClean="0"/>
              <a:t>1/25/21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C4681-C8FA-46BA-ACEB-0A28AD01E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9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2021-01-25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2021-01-25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Advertising and the Consumer Culture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/>
              <a:t>Erik Chevrier</a:t>
            </a:r>
          </a:p>
          <a:p>
            <a:r>
              <a:rPr lang="en-CA" dirty="0"/>
              <a:t>January 25, 2021</a:t>
            </a:r>
          </a:p>
          <a:p>
            <a:r>
              <a:rPr lang="en-CA" dirty="0"/>
              <a:t>Consumption Habits</a:t>
            </a:r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E5B1D-F342-462E-9384-DC9E3809F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Discussion – What kind of a consumer are you? How do you acquire that you want and need?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FCA05-9EF0-4F33-92A9-3DA4AC7EA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30779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Are you impulsive or plan purchases? </a:t>
            </a:r>
          </a:p>
          <a:p>
            <a:r>
              <a:rPr lang="en-US" dirty="0"/>
              <a:t>Are you a compulsive consumer? </a:t>
            </a:r>
          </a:p>
          <a:p>
            <a:r>
              <a:rPr lang="en-US" dirty="0"/>
              <a:t>Do you prioritize ethical products? </a:t>
            </a:r>
          </a:p>
          <a:p>
            <a:r>
              <a:rPr lang="en-US" dirty="0"/>
              <a:t>Do you self-produce anything? </a:t>
            </a:r>
          </a:p>
          <a:p>
            <a:r>
              <a:rPr lang="en-US" dirty="0"/>
              <a:t>Do you have an income source? </a:t>
            </a:r>
          </a:p>
          <a:p>
            <a:r>
              <a:rPr lang="en-US" dirty="0"/>
              <a:t>Do you shop more for necessity or pleasure? </a:t>
            </a:r>
          </a:p>
          <a:p>
            <a:r>
              <a:rPr lang="en-US" dirty="0"/>
              <a:t>Do you shop to change your moods? </a:t>
            </a:r>
          </a:p>
          <a:p>
            <a:r>
              <a:rPr lang="en-US" dirty="0"/>
              <a:t>Do you hold material items in high regards (are you materialistic)?</a:t>
            </a:r>
          </a:p>
          <a:p>
            <a:r>
              <a:rPr lang="en-US" dirty="0"/>
              <a:t>What do you spend your money on? Daily? Weekly? Monthly? Yearly? Future Plans?</a:t>
            </a:r>
          </a:p>
          <a:p>
            <a:r>
              <a:rPr lang="en-US" dirty="0"/>
              <a:t>Do you prioritize fair trade? </a:t>
            </a:r>
          </a:p>
          <a:p>
            <a:r>
              <a:rPr lang="en-US" dirty="0"/>
              <a:t>Do you use any alternative currencies? </a:t>
            </a:r>
          </a:p>
          <a:p>
            <a:r>
              <a:rPr lang="en-US" dirty="0"/>
              <a:t>Do you participate in barter networks?   </a:t>
            </a:r>
          </a:p>
          <a:p>
            <a:r>
              <a:rPr lang="en-US" dirty="0"/>
              <a:t>Do you buy stuff on the illegal market? </a:t>
            </a:r>
          </a:p>
          <a:p>
            <a:r>
              <a:rPr lang="en-US" dirty="0"/>
              <a:t>Do you get state allocations? </a:t>
            </a:r>
          </a:p>
          <a:p>
            <a:r>
              <a:rPr lang="en-US" dirty="0"/>
              <a:t>Do you steal things?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357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5958DBC-F4DA-42A8-8C52-860179790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8C2BA8-221D-4967-BB59-99F07B750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247" y="317716"/>
            <a:ext cx="2760161" cy="1450757"/>
          </a:xfrm>
        </p:spPr>
        <p:txBody>
          <a:bodyPr>
            <a:normAutofit/>
          </a:bodyPr>
          <a:lstStyle/>
          <a:p>
            <a:r>
              <a:rPr lang="en-US" dirty="0"/>
              <a:t>Ways to get Goods</a:t>
            </a:r>
          </a:p>
        </p:txBody>
      </p:sp>
      <p:pic>
        <p:nvPicPr>
          <p:cNvPr id="7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D33D6251-3C63-46F0-AD34-54BD6683B6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40" y="2086097"/>
            <a:ext cx="8352812" cy="4155523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9FCC9A9-2031-4283-9B27-34B62BB7F3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81247" y="2086188"/>
            <a:ext cx="58521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60F01-CB57-47B0-95F5-F40709DC5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085" y="250613"/>
            <a:ext cx="2760161" cy="3670180"/>
          </a:xfrm>
        </p:spPr>
        <p:txBody>
          <a:bodyPr>
            <a:normAutofit/>
          </a:bodyPr>
          <a:lstStyle/>
          <a:p>
            <a:r>
              <a:rPr lang="en-US" dirty="0"/>
              <a:t>Polanyi </a:t>
            </a:r>
          </a:p>
          <a:p>
            <a:pPr lvl="1"/>
            <a:r>
              <a:rPr lang="en-US" dirty="0"/>
              <a:t>Markets</a:t>
            </a:r>
          </a:p>
          <a:p>
            <a:pPr lvl="1"/>
            <a:r>
              <a:rPr lang="en-US" dirty="0"/>
              <a:t>Redistribution</a:t>
            </a:r>
          </a:p>
          <a:p>
            <a:pPr lvl="1"/>
            <a:r>
              <a:rPr lang="en-US" dirty="0"/>
              <a:t>Householding/self-provisioning</a:t>
            </a:r>
          </a:p>
          <a:p>
            <a:pPr lvl="1"/>
            <a:r>
              <a:rPr lang="en-US" dirty="0"/>
              <a:t>Reciprocity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1DDD252-D7C8-4CE5-9C61-D60D722BC2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BD75F5-C49C-4F6A-8D43-7A5939C23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20" descr="A close up of text on a white background&#10;&#10;Description generated with very high confidence">
            <a:extLst>
              <a:ext uri="{FF2B5EF4-FFF2-40B4-BE49-F238E27FC236}">
                <a16:creationId xmlns:a16="http://schemas.microsoft.com/office/drawing/2014/main" id="{3F86085F-50F1-4633-BABA-C192AD1755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574" y="2092652"/>
            <a:ext cx="3357186" cy="415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130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1673</TotalTime>
  <Words>165</Words>
  <Application>Microsoft Macintosh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Advertising and the Consumer Culture</vt:lpstr>
      <vt:lpstr>Discussion – What kind of a consumer are you? How do you acquire that you want and need? </vt:lpstr>
      <vt:lpstr>Ways to get Goods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Edible Activism!</dc:title>
  <dc:creator>Erik Chevrier</dc:creator>
  <cp:lastModifiedBy>Erik Chevrier</cp:lastModifiedBy>
  <cp:revision>132</cp:revision>
  <dcterms:created xsi:type="dcterms:W3CDTF">2016-08-29T02:04:56Z</dcterms:created>
  <dcterms:modified xsi:type="dcterms:W3CDTF">2021-01-25T20:37:49Z</dcterms:modified>
</cp:coreProperties>
</file>