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68" r:id="rId3"/>
    <p:sldId id="314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2021-01-16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2021-01-16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Social Enterprise Development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Reading Report and Presentation</a:t>
            </a:r>
          </a:p>
          <a:p>
            <a:r>
              <a:rPr lang="en-CA" dirty="0"/>
              <a:t>Erik Chevrier</a:t>
            </a:r>
          </a:p>
        </p:txBody>
      </p:sp>
    </p:spTree>
    <p:extLst>
      <p:ext uri="{BB962C8B-B14F-4D97-AF65-F5344CB8AC3E}">
        <p14:creationId xmlns:p14="http://schemas.microsoft.com/office/powerpoint/2010/main" val="91860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0F737-3A34-4417-9CAE-100ADE221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3AE80-FFD4-42C1-831C-52EB1FCCC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Students will be evaluated on their ability to:</a:t>
            </a:r>
          </a:p>
          <a:p>
            <a:pPr lvl="1"/>
            <a:r>
              <a:rPr lang="en-CA" dirty="0"/>
              <a:t>- identify the central claim or thesis of the text and articulate it in their own words</a:t>
            </a:r>
          </a:p>
          <a:p>
            <a:pPr lvl="1"/>
            <a:r>
              <a:rPr lang="en-CA" dirty="0"/>
              <a:t>- synthesize the readings in a clear, informative manner</a:t>
            </a:r>
          </a:p>
          <a:p>
            <a:pPr lvl="1"/>
            <a:r>
              <a:rPr lang="en-CA" dirty="0"/>
              <a:t>- provide examples and/or case studies that support or contradict the arguments put forth in the reading</a:t>
            </a:r>
          </a:p>
          <a:p>
            <a:pPr lvl="1"/>
            <a:r>
              <a:rPr lang="en-CA" dirty="0"/>
              <a:t>- relate the material to the required and/or recommended readings</a:t>
            </a:r>
          </a:p>
          <a:p>
            <a:pPr lvl="1"/>
            <a:r>
              <a:rPr lang="en-CA" dirty="0"/>
              <a:t>- relate the material to the course projects</a:t>
            </a:r>
          </a:p>
          <a:p>
            <a:pPr lvl="1"/>
            <a:r>
              <a:rPr lang="en-CA" dirty="0"/>
              <a:t>- facilitate an engaging discussion</a:t>
            </a:r>
          </a:p>
        </p:txBody>
      </p:sp>
    </p:spTree>
    <p:extLst>
      <p:ext uri="{BB962C8B-B14F-4D97-AF65-F5344CB8AC3E}">
        <p14:creationId xmlns:p14="http://schemas.microsoft.com/office/powerpoint/2010/main" val="515865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0FCC2AF-CF38-43A6-8440-430E8B715CA9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63694695"/>
              </p:ext>
            </p:extLst>
          </p:nvPr>
        </p:nvGraphicFramePr>
        <p:xfrm>
          <a:off x="0" y="-1"/>
          <a:ext cx="12192000" cy="69755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4226346328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10718167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9268182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25889461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442212841"/>
                    </a:ext>
                  </a:extLst>
                </a:gridCol>
              </a:tblGrid>
              <a:tr h="1572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Category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C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B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A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1442857339"/>
                  </a:ext>
                </a:extLst>
              </a:tr>
              <a:tr h="18875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Identification of Central Claim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Central claim is not well identified, conveyed and/or understood.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Central claim is only discussed in the author’s words.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Central claim is superficially identified, conveyed and/or understood.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Central claim is discussed in the author’s words and students’ words.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Central claim is well  identified, conveyed and understood.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Central claim is discussed in the students’ words.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Central claim is  extremely well identified, conveyed and/or understood.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Central claim is clearly discussed in the students’ words.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3154476115"/>
                  </a:ext>
                </a:extLst>
              </a:tr>
              <a:tr h="12583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Clarity of Report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Presentation is awkward and hard to follow.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Ideas are not well presented.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arguments are not clear and not supported. 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Presentation is awkward but easier to follow.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Ideas are slightly well presented.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arguments are slightly clear and slightly supported.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Presentation is easy to follow.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Ideas are well developed.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arguments are clear and well supported.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Presentation is easy to follow and interesting to read.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Ideas are extremely well presented.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 arguments are very clear and very well supported. </a:t>
                      </a: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4029566469"/>
                  </a:ext>
                </a:extLst>
              </a:tr>
              <a:tr h="11010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Information and Relevance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Additional information and case studies are not provided and/or are not useful or relevant.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Additional information and case studies are only superficially provided and/or are not very useful or relevant.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Additional information and case studies are provided and are useful or relevant.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Additional information and case studies are provided and are very useful and relevant.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2806582"/>
                  </a:ext>
                </a:extLst>
              </a:tr>
              <a:tr h="9437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Link Discussion to Required Readings  and Course Projects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Presenters do not link the article to the required readings.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Presenters superficially link the article to the required readings.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Presenters adequately link the article to the required readings.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Presenters link the article to the required readings and/or external readings extremely well. </a:t>
                      </a: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1002663901"/>
                  </a:ext>
                </a:extLst>
              </a:tr>
              <a:tr h="9437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Lead an Engaging Discussion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Presenters do not engage the class into a discussion. The discussion is not well facilitated.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Presenters are slightly engaging. The discussion is slightly well facilitated.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Presenters are engaging. The discussion is well facilitated.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Presenters are extremely engaging. Discussion is extremely well facilitated. </a:t>
                      </a: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3778075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45837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2371</TotalTime>
  <Words>460</Words>
  <Application>Microsoft Macintosh PowerPoint</Application>
  <PresentationFormat>Widescreen</PresentationFormat>
  <Paragraphs>65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Retrospect</vt:lpstr>
      <vt:lpstr>Social Enterprise Development</vt:lpstr>
      <vt:lpstr>Instructions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Edible Activism!</dc:title>
  <dc:creator>Erik Chevrier</dc:creator>
  <cp:lastModifiedBy>Erik Chevrier</cp:lastModifiedBy>
  <cp:revision>243</cp:revision>
  <dcterms:created xsi:type="dcterms:W3CDTF">2016-08-29T02:04:56Z</dcterms:created>
  <dcterms:modified xsi:type="dcterms:W3CDTF">2021-01-17T04:54:43Z</dcterms:modified>
</cp:coreProperties>
</file>