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370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9395BF-A852-48DF-B5B0-CDF00B6C9969}" type="datetimeFigureOut">
              <a:rPr lang="en-CA" smtClean="0"/>
              <a:t>2021-02-15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E443DF-6AB8-4D5A-83B3-1D81857E72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205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2/15/21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2/15/21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2/15/21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57414"/>
            <a:ext cx="11855451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8773585" y="188913"/>
            <a:ext cx="2813049" cy="342900"/>
          </a:xfrm>
        </p:spPr>
        <p:txBody>
          <a:bodyPr/>
          <a:lstStyle>
            <a:lvl1pPr>
              <a:defRPr/>
            </a:lvl1pPr>
          </a:lstStyle>
          <a:p>
            <a:r>
              <a:rPr lang="en-CA" altLang="en-US"/>
              <a:t>13-1-31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11719985" y="6569075"/>
            <a:ext cx="577849" cy="342900"/>
          </a:xfrm>
        </p:spPr>
        <p:txBody>
          <a:bodyPr/>
          <a:lstStyle>
            <a:lvl1pPr>
              <a:defRPr/>
            </a:lvl1pPr>
          </a:lstStyle>
          <a:p>
            <a:fld id="{B0E33AC2-D8C5-4515-AD00-E08C681A12E2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9036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2/15/21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2/15/21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2/15/21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2/15/21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2/15/21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2/15/21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2/15/21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2/15/21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2/15/21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2FA32-2DD5-4BD7-9D32-1C8C1E8A2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84544-7258-4293-8B7E-2F2809514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into groups of 2 people.</a:t>
            </a:r>
          </a:p>
          <a:p>
            <a:r>
              <a:rPr lang="en-CA" dirty="0"/>
              <a:t>First person will pitch their blog idea for 2 minutes – the other person will ONLY listen.</a:t>
            </a:r>
          </a:p>
          <a:p>
            <a:r>
              <a:rPr lang="en-US" dirty="0"/>
              <a:t>The person who listened will give feedback for 2 minutes. </a:t>
            </a:r>
          </a:p>
          <a:p>
            <a:endParaRPr lang="en-US" dirty="0"/>
          </a:p>
          <a:p>
            <a:r>
              <a:rPr lang="en-US" dirty="0"/>
              <a:t>The second person will pitch their blog idea for 2 minutes – the other person will ONLY listen. </a:t>
            </a:r>
          </a:p>
          <a:p>
            <a:r>
              <a:rPr lang="en-US" dirty="0"/>
              <a:t>The person who listened will give feedback for 2 minutes. </a:t>
            </a:r>
          </a:p>
        </p:txBody>
      </p:sp>
    </p:spTree>
    <p:extLst>
      <p:ext uri="{BB962C8B-B14F-4D97-AF65-F5344CB8AC3E}">
        <p14:creationId xmlns:p14="http://schemas.microsoft.com/office/powerpoint/2010/main" val="287155225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1808</TotalTime>
  <Words>67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Chevrier</dc:creator>
  <cp:lastModifiedBy>Erik Chevrier</cp:lastModifiedBy>
  <cp:revision>235</cp:revision>
  <cp:lastPrinted>2017-07-26T18:23:54Z</cp:lastPrinted>
  <dcterms:created xsi:type="dcterms:W3CDTF">2016-01-27T06:10:50Z</dcterms:created>
  <dcterms:modified xsi:type="dcterms:W3CDTF">2021-02-15T07:08:41Z</dcterms:modified>
</cp:coreProperties>
</file>